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61" r:id="rId5"/>
  </p:sldIdLst>
  <p:sldSz cx="51206400" cy="288036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9" orient="horz" pos="2536" userDrawn="1">
          <p15:clr>
            <a:srgbClr val="A4A3A4"/>
          </p15:clr>
        </p15:guide>
        <p15:guide id="10" pos="336" userDrawn="1">
          <p15:clr>
            <a:srgbClr val="A4A3A4"/>
          </p15:clr>
        </p15:guide>
        <p15:guide id="11" pos="3193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75AC"/>
    <a:srgbClr val="F1D906"/>
    <a:srgbClr val="107A74"/>
    <a:srgbClr val="143161"/>
    <a:srgbClr val="A18616"/>
    <a:srgbClr val="FCE400"/>
    <a:srgbClr val="147B5F"/>
    <a:srgbClr val="0C7693"/>
    <a:srgbClr val="14305F"/>
    <a:srgbClr val="F3F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064" autoAdjust="0"/>
    <p:restoredTop sz="94682" autoAdjust="0"/>
  </p:normalViewPr>
  <p:slideViewPr>
    <p:cSldViewPr snapToGrid="0" snapToObjects="1" showGuides="1">
      <p:cViewPr>
        <p:scale>
          <a:sx n="64" d="100"/>
          <a:sy n="64" d="100"/>
        </p:scale>
        <p:origin x="-3776" y="-1624"/>
      </p:cViewPr>
      <p:guideLst>
        <p:guide orient="horz" pos="2536"/>
        <p:guide pos="336"/>
        <p:guide pos="31931"/>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openxmlformats.org/officeDocument/2006/relationships/customXml" Target="../customXml/item1.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 Id="rId14"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5/1/23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5/1/23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99314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36288" y="4815852"/>
            <a:ext cx="11732949" cy="798338"/>
          </a:xfrm>
          <a:prstGeom prst="rect">
            <a:avLst/>
          </a:prstGeom>
        </p:spPr>
        <p:txBody>
          <a:bodyPr wrap="square" lIns="228589" tIns="228589" rIns="228589" bIns="228589" anchor="t" anchorCtr="0">
            <a:spAutoFit/>
          </a:bodyPr>
          <a:lstStyle>
            <a:lvl1pPr marL="0" indent="0">
              <a:buNone/>
              <a:defRPr sz="2188">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57465" y="4089838"/>
            <a:ext cx="11723688" cy="682936"/>
          </a:xfrm>
          <a:prstGeom prst="rect">
            <a:avLst/>
          </a:prstGeom>
          <a:noFill/>
        </p:spPr>
        <p:txBody>
          <a:bodyPr lIns="91436" tIns="91436" rIns="91436" bIns="91436" anchor="t" anchorCtr="0">
            <a:spAutoFit/>
          </a:bodyPr>
          <a:lstStyle>
            <a:lvl1pPr marL="0" indent="0" algn="ctr">
              <a:buNone/>
              <a:defRPr sz="3238"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57463" y="11670632"/>
            <a:ext cx="11711772"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3333145" y="4815852"/>
            <a:ext cx="11723686" cy="798338"/>
          </a:xfrm>
          <a:prstGeom prst="rect">
            <a:avLst/>
          </a:prstGeom>
        </p:spPr>
        <p:txBody>
          <a:bodyPr wrap="square" lIns="228589" tIns="228589" rIns="228589" bIns="228589" anchor="t" anchorCtr="0">
            <a:spAutoFit/>
          </a:bodyPr>
          <a:lstStyle>
            <a:lvl1pPr marL="0" indent="0">
              <a:buNone/>
              <a:defRPr sz="2188">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333148" y="4089838"/>
            <a:ext cx="11723688" cy="682936"/>
          </a:xfrm>
          <a:prstGeom prst="rect">
            <a:avLst/>
          </a:prstGeom>
          <a:noFill/>
        </p:spPr>
        <p:txBody>
          <a:bodyPr lIns="91436" tIns="91436" rIns="91436" bIns="91436" anchor="t" anchorCtr="0">
            <a:spAutoFit/>
          </a:bodyPr>
          <a:lstStyle>
            <a:lvl1pPr marL="0" indent="0" algn="ctr">
              <a:buNone/>
              <a:defRPr sz="3238"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6190319" y="4815852"/>
            <a:ext cx="11723686" cy="798338"/>
          </a:xfrm>
          <a:prstGeom prst="rect">
            <a:avLst/>
          </a:prstGeom>
        </p:spPr>
        <p:txBody>
          <a:bodyPr wrap="square" lIns="228589" tIns="228589" rIns="228589" bIns="228589" anchor="t" anchorCtr="0">
            <a:spAutoFit/>
          </a:bodyPr>
          <a:lstStyle>
            <a:lvl1pPr marL="0" indent="0">
              <a:buNone/>
              <a:defRPr sz="2188">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6181057" y="4089838"/>
            <a:ext cx="11734800" cy="682936"/>
          </a:xfrm>
          <a:prstGeom prst="rect">
            <a:avLst/>
          </a:prstGeom>
          <a:noFill/>
        </p:spPr>
        <p:txBody>
          <a:bodyPr lIns="91436" tIns="91436" rIns="91436" bIns="91436" anchor="t" anchorCtr="0">
            <a:spAutoFit/>
          </a:bodyPr>
          <a:lstStyle>
            <a:lvl1pPr marL="0" indent="0" algn="ctr">
              <a:buNone/>
              <a:defRPr sz="3238"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8992385" y="4089838"/>
            <a:ext cx="11721521"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8992385" y="4815852"/>
            <a:ext cx="11721521" cy="798338"/>
          </a:xfrm>
          <a:prstGeom prst="rect">
            <a:avLst/>
          </a:prstGeom>
        </p:spPr>
        <p:txBody>
          <a:bodyPr wrap="square" lIns="228589" tIns="228589" rIns="228589" bIns="228589" anchor="t" anchorCtr="0">
            <a:spAutoFit/>
          </a:bodyPr>
          <a:lstStyle>
            <a:lvl1pPr marL="0" indent="0">
              <a:buNone/>
              <a:defRPr sz="2188">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8992385" y="11723329"/>
            <a:ext cx="11721521"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8992383" y="12369658"/>
            <a:ext cx="11727392" cy="798338"/>
          </a:xfrm>
          <a:prstGeom prst="rect">
            <a:avLst/>
          </a:prstGeom>
        </p:spPr>
        <p:txBody>
          <a:bodyPr wrap="square" lIns="228589" tIns="228589" rIns="228589" bIns="228589" anchor="t" anchorCtr="0">
            <a:spAutoFit/>
          </a:bodyPr>
          <a:lstStyle>
            <a:lvl1pPr marL="0" indent="0">
              <a:buNone/>
              <a:defRPr sz="2188">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8992385" y="21704159"/>
            <a:ext cx="11721521"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8992383" y="22363948"/>
            <a:ext cx="11727392" cy="798338"/>
          </a:xfrm>
          <a:prstGeom prst="rect">
            <a:avLst/>
          </a:prstGeom>
        </p:spPr>
        <p:txBody>
          <a:bodyPr wrap="square" lIns="228589" tIns="228589" rIns="228589" bIns="228589" anchor="t" anchorCtr="0">
            <a:spAutoFit/>
          </a:bodyPr>
          <a:lstStyle>
            <a:lvl1pPr marL="0" indent="0">
              <a:buNone/>
              <a:defRPr sz="2188">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36288" y="12317290"/>
            <a:ext cx="11732949" cy="798338"/>
          </a:xfrm>
          <a:prstGeom prst="rect">
            <a:avLst/>
          </a:prstGeom>
        </p:spPr>
        <p:txBody>
          <a:bodyPr wrap="square" lIns="228589" tIns="228589" rIns="228589" bIns="228589" anchor="t" anchorCtr="0">
            <a:spAutoFit/>
          </a:bodyPr>
          <a:lstStyle>
            <a:lvl1pPr marL="0" indent="0">
              <a:buNone/>
              <a:defRPr sz="2188">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6921360" y="2689638"/>
            <a:ext cx="37332129" cy="684675"/>
          </a:xfrm>
          <a:prstGeom prst="rect">
            <a:avLst/>
          </a:prstGeom>
        </p:spPr>
        <p:txBody>
          <a:bodyPr anchor="t" anchorCtr="0">
            <a:spAutoFit/>
          </a:bodyPr>
          <a:lstStyle>
            <a:lvl1pPr marL="0" indent="0" algn="ctr">
              <a:buFontTx/>
              <a:buNone/>
              <a:defRPr sz="3849">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78" name="Text Placeholder 76"/>
          <p:cNvSpPr>
            <a:spLocks noGrp="1"/>
          </p:cNvSpPr>
          <p:nvPr>
            <p:ph type="body" sz="quarter" idx="151" hasCustomPrompt="1"/>
          </p:nvPr>
        </p:nvSpPr>
        <p:spPr>
          <a:xfrm>
            <a:off x="6921360" y="1631444"/>
            <a:ext cx="37332129" cy="900246"/>
          </a:xfrm>
          <a:prstGeom prst="rect">
            <a:avLst/>
          </a:prstGeom>
        </p:spPr>
        <p:txBody>
          <a:bodyPr anchor="t" anchorCtr="0">
            <a:spAutoFit/>
          </a:bodyPr>
          <a:lstStyle>
            <a:lvl1pPr marL="0" indent="0" algn="ctr">
              <a:buFontTx/>
              <a:buNone/>
              <a:defRPr sz="5250"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79" name="Text Placeholder 76"/>
          <p:cNvSpPr>
            <a:spLocks noGrp="1"/>
          </p:cNvSpPr>
          <p:nvPr>
            <p:ph type="body" sz="quarter" idx="153" hasCustomPrompt="1"/>
          </p:nvPr>
        </p:nvSpPr>
        <p:spPr>
          <a:xfrm>
            <a:off x="6921360" y="340902"/>
            <a:ext cx="37332129" cy="1265731"/>
          </a:xfrm>
          <a:prstGeom prst="rect">
            <a:avLst/>
          </a:prstGeom>
        </p:spPr>
        <p:txBody>
          <a:bodyPr anchor="t" anchorCtr="0">
            <a:spAutoFit/>
          </a:bodyPr>
          <a:lstStyle>
            <a:lvl1pPr marL="0" indent="0" algn="ctr">
              <a:buFontTx/>
              <a:buNone/>
              <a:defRPr sz="7700"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36288" y="4815852"/>
            <a:ext cx="11732949" cy="798338"/>
          </a:xfrm>
          <a:prstGeom prst="rect">
            <a:avLst/>
          </a:prstGeom>
        </p:spPr>
        <p:txBody>
          <a:bodyPr wrap="square" lIns="228589" tIns="228589" rIns="228589" bIns="228589" anchor="t" anchorCtr="0">
            <a:spAutoFit/>
          </a:bodyPr>
          <a:lstStyle>
            <a:lvl1pPr marL="0" indent="0">
              <a:buNone/>
              <a:defRPr sz="2188">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57465" y="4089838"/>
            <a:ext cx="11723688" cy="682936"/>
          </a:xfrm>
          <a:prstGeom prst="rect">
            <a:avLst/>
          </a:prstGeom>
          <a:noFill/>
        </p:spPr>
        <p:txBody>
          <a:bodyPr lIns="91436" tIns="91436" rIns="91436" bIns="91436" anchor="t" anchorCtr="0">
            <a:spAutoFit/>
          </a:bodyPr>
          <a:lstStyle>
            <a:lvl1pPr marL="0" indent="0" algn="ctr">
              <a:buNone/>
              <a:defRPr sz="3238"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57463" y="11670632"/>
            <a:ext cx="11711772"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3333145" y="4815852"/>
            <a:ext cx="11723686" cy="798338"/>
          </a:xfrm>
          <a:prstGeom prst="rect">
            <a:avLst/>
          </a:prstGeom>
        </p:spPr>
        <p:txBody>
          <a:bodyPr wrap="square" lIns="228589" tIns="228589" rIns="228589" bIns="228589" anchor="t" anchorCtr="0">
            <a:spAutoFit/>
          </a:bodyPr>
          <a:lstStyle>
            <a:lvl1pPr marL="0" indent="0">
              <a:buNone/>
              <a:defRPr sz="2188">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333148" y="4089838"/>
            <a:ext cx="11723688" cy="682936"/>
          </a:xfrm>
          <a:prstGeom prst="rect">
            <a:avLst/>
          </a:prstGeom>
          <a:noFill/>
        </p:spPr>
        <p:txBody>
          <a:bodyPr lIns="91436" tIns="91436" rIns="91436" bIns="91436" anchor="t" anchorCtr="0">
            <a:spAutoFit/>
          </a:bodyPr>
          <a:lstStyle>
            <a:lvl1pPr marL="0" indent="0" algn="ctr">
              <a:buNone/>
              <a:defRPr sz="3238"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6190319" y="4815852"/>
            <a:ext cx="11723686" cy="798338"/>
          </a:xfrm>
          <a:prstGeom prst="rect">
            <a:avLst/>
          </a:prstGeom>
        </p:spPr>
        <p:txBody>
          <a:bodyPr wrap="square" lIns="228589" tIns="228589" rIns="228589" bIns="228589" anchor="t" anchorCtr="0">
            <a:spAutoFit/>
          </a:bodyPr>
          <a:lstStyle>
            <a:lvl1pPr marL="0" indent="0">
              <a:buNone/>
              <a:defRPr sz="2188">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6181057" y="4089838"/>
            <a:ext cx="11734800" cy="682936"/>
          </a:xfrm>
          <a:prstGeom prst="rect">
            <a:avLst/>
          </a:prstGeom>
          <a:noFill/>
        </p:spPr>
        <p:txBody>
          <a:bodyPr lIns="91436" tIns="91436" rIns="91436" bIns="91436" anchor="t" anchorCtr="0">
            <a:spAutoFit/>
          </a:bodyPr>
          <a:lstStyle>
            <a:lvl1pPr marL="0" indent="0" algn="ctr">
              <a:buNone/>
              <a:defRPr sz="3238"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8992385" y="4089838"/>
            <a:ext cx="11721521"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8992385" y="4815852"/>
            <a:ext cx="11721521" cy="798338"/>
          </a:xfrm>
          <a:prstGeom prst="rect">
            <a:avLst/>
          </a:prstGeom>
        </p:spPr>
        <p:txBody>
          <a:bodyPr wrap="square" lIns="228589" tIns="228589" rIns="228589" bIns="228589" anchor="t" anchorCtr="0">
            <a:spAutoFit/>
          </a:bodyPr>
          <a:lstStyle>
            <a:lvl1pPr marL="0" indent="0">
              <a:buNone/>
              <a:defRPr sz="2188">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8992385" y="11723329"/>
            <a:ext cx="11721521"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8992383" y="12369658"/>
            <a:ext cx="11727392" cy="798338"/>
          </a:xfrm>
          <a:prstGeom prst="rect">
            <a:avLst/>
          </a:prstGeom>
        </p:spPr>
        <p:txBody>
          <a:bodyPr wrap="square" lIns="228589" tIns="228589" rIns="228589" bIns="228589" anchor="t" anchorCtr="0">
            <a:spAutoFit/>
          </a:bodyPr>
          <a:lstStyle>
            <a:lvl1pPr marL="0" indent="0">
              <a:buNone/>
              <a:defRPr sz="2188">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8992385" y="21704159"/>
            <a:ext cx="11721521"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8992383" y="22363948"/>
            <a:ext cx="11727392" cy="798338"/>
          </a:xfrm>
          <a:prstGeom prst="rect">
            <a:avLst/>
          </a:prstGeom>
        </p:spPr>
        <p:txBody>
          <a:bodyPr wrap="square" lIns="228589" tIns="228589" rIns="228589" bIns="228589" anchor="t" anchorCtr="0">
            <a:spAutoFit/>
          </a:bodyPr>
          <a:lstStyle>
            <a:lvl1pPr marL="0" indent="0">
              <a:buNone/>
              <a:defRPr sz="2188">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36288" y="12317290"/>
            <a:ext cx="11732949" cy="798338"/>
          </a:xfrm>
          <a:prstGeom prst="rect">
            <a:avLst/>
          </a:prstGeom>
        </p:spPr>
        <p:txBody>
          <a:bodyPr wrap="square" lIns="228589" tIns="228589" rIns="228589" bIns="228589" anchor="t" anchorCtr="0">
            <a:spAutoFit/>
          </a:bodyPr>
          <a:lstStyle>
            <a:lvl1pPr marL="0" indent="0">
              <a:buNone/>
              <a:defRPr sz="2188">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76E875DB-924A-7E40-BC3B-C78A241B7941}"/>
              </a:ext>
            </a:extLst>
          </p:cNvPr>
          <p:cNvSpPr>
            <a:spLocks noGrp="1"/>
          </p:cNvSpPr>
          <p:nvPr>
            <p:ph type="body" sz="quarter" idx="150" hasCustomPrompt="1"/>
          </p:nvPr>
        </p:nvSpPr>
        <p:spPr>
          <a:xfrm>
            <a:off x="6921360" y="2689638"/>
            <a:ext cx="37332129" cy="684675"/>
          </a:xfrm>
          <a:prstGeom prst="rect">
            <a:avLst/>
          </a:prstGeom>
        </p:spPr>
        <p:txBody>
          <a:bodyPr anchor="t" anchorCtr="0">
            <a:spAutoFit/>
          </a:bodyPr>
          <a:lstStyle>
            <a:lvl1pPr marL="0" indent="0" algn="ctr">
              <a:buFontTx/>
              <a:buNone/>
              <a:defRPr sz="3849">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31" name="Text Placeholder 76">
            <a:extLst>
              <a:ext uri="{FF2B5EF4-FFF2-40B4-BE49-F238E27FC236}">
                <a16:creationId xmlns:a16="http://schemas.microsoft.com/office/drawing/2014/main" id="{83D8C485-82D1-A04A-AA78-C554A9ECB43D}"/>
              </a:ext>
            </a:extLst>
          </p:cNvPr>
          <p:cNvSpPr>
            <a:spLocks noGrp="1"/>
          </p:cNvSpPr>
          <p:nvPr>
            <p:ph type="body" sz="quarter" idx="151" hasCustomPrompt="1"/>
          </p:nvPr>
        </p:nvSpPr>
        <p:spPr>
          <a:xfrm>
            <a:off x="6921360" y="1631444"/>
            <a:ext cx="37332129" cy="900246"/>
          </a:xfrm>
          <a:prstGeom prst="rect">
            <a:avLst/>
          </a:prstGeom>
        </p:spPr>
        <p:txBody>
          <a:bodyPr anchor="t" anchorCtr="0">
            <a:spAutoFit/>
          </a:bodyPr>
          <a:lstStyle>
            <a:lvl1pPr marL="0" indent="0" algn="ctr">
              <a:buFontTx/>
              <a:buNone/>
              <a:defRPr sz="5250"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32" name="Text Placeholder 76">
            <a:extLst>
              <a:ext uri="{FF2B5EF4-FFF2-40B4-BE49-F238E27FC236}">
                <a16:creationId xmlns:a16="http://schemas.microsoft.com/office/drawing/2014/main" id="{CBC470FB-9A4D-1549-9DD0-8846678DDA54}"/>
              </a:ext>
            </a:extLst>
          </p:cNvPr>
          <p:cNvSpPr>
            <a:spLocks noGrp="1"/>
          </p:cNvSpPr>
          <p:nvPr>
            <p:ph type="body" sz="quarter" idx="153" hasCustomPrompt="1"/>
          </p:nvPr>
        </p:nvSpPr>
        <p:spPr>
          <a:xfrm>
            <a:off x="6921360" y="340902"/>
            <a:ext cx="37332129" cy="1265731"/>
          </a:xfrm>
          <a:prstGeom prst="rect">
            <a:avLst/>
          </a:prstGeom>
        </p:spPr>
        <p:txBody>
          <a:bodyPr anchor="t" anchorCtr="0">
            <a:spAutoFit/>
          </a:bodyPr>
          <a:lstStyle>
            <a:lvl1pPr marL="0" indent="0" algn="ctr">
              <a:buFontTx/>
              <a:buNone/>
              <a:defRPr sz="7700"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title</a:t>
            </a:r>
          </a:p>
        </p:txBody>
      </p:sp>
    </p:spTree>
    <p:extLst>
      <p:ext uri="{BB962C8B-B14F-4D97-AF65-F5344CB8AC3E}">
        <p14:creationId xmlns:p14="http://schemas.microsoft.com/office/powerpoint/2010/main" val="69841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54884" y="5003107"/>
            <a:ext cx="15856490" cy="811738"/>
          </a:xfrm>
          <a:prstGeom prst="rect">
            <a:avLst/>
          </a:prstGeom>
        </p:spPr>
        <p:txBody>
          <a:bodyPr wrap="square" lIns="228589" tIns="228589" rIns="228589" bIns="228589" anchor="t" anchorCtr="0">
            <a:spAutoFit/>
          </a:bodyPr>
          <a:lstStyle>
            <a:lvl1pPr marL="0" indent="0">
              <a:buNone/>
              <a:defRPr sz="2275">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1076061" y="4247671"/>
            <a:ext cx="15835314"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1076061" y="15455093"/>
            <a:ext cx="15858341" cy="811738"/>
          </a:xfrm>
          <a:prstGeom prst="rect">
            <a:avLst/>
          </a:prstGeom>
        </p:spPr>
        <p:txBody>
          <a:bodyPr wrap="square" lIns="228589" tIns="228589" rIns="228589" bIns="228589" anchor="t" anchorCtr="0">
            <a:spAutoFit/>
          </a:bodyPr>
          <a:lstStyle>
            <a:lvl1pPr marL="0" indent="0">
              <a:buNone/>
              <a:defRPr sz="2275">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1099095" y="14727751"/>
            <a:ext cx="15835313"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7679989" y="18390371"/>
            <a:ext cx="15833456" cy="811738"/>
          </a:xfrm>
          <a:prstGeom prst="rect">
            <a:avLst/>
          </a:prstGeom>
        </p:spPr>
        <p:txBody>
          <a:bodyPr wrap="square" lIns="228589" tIns="228589" rIns="228589" bIns="228589" anchor="t" anchorCtr="0">
            <a:spAutoFit/>
          </a:bodyPr>
          <a:lstStyle>
            <a:lvl1pPr marL="0" indent="0">
              <a:buNone/>
              <a:defRPr sz="2275">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7679989" y="17641880"/>
            <a:ext cx="15833456"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7689251" y="5003107"/>
            <a:ext cx="15833456" cy="811738"/>
          </a:xfrm>
          <a:prstGeom prst="rect">
            <a:avLst/>
          </a:prstGeom>
        </p:spPr>
        <p:txBody>
          <a:bodyPr wrap="square" lIns="228589" tIns="228589" rIns="228589" bIns="228589" anchor="t" anchorCtr="0">
            <a:spAutoFit/>
          </a:bodyPr>
          <a:lstStyle>
            <a:lvl1pPr marL="0" indent="0">
              <a:buNone/>
              <a:defRPr sz="2275">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679992" y="4247671"/>
            <a:ext cx="15842721"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4295033" y="4247671"/>
            <a:ext cx="15838701"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4295033" y="5003107"/>
            <a:ext cx="15838701" cy="811738"/>
          </a:xfrm>
          <a:prstGeom prst="rect">
            <a:avLst/>
          </a:prstGeom>
        </p:spPr>
        <p:txBody>
          <a:bodyPr wrap="square" lIns="228589" tIns="228589" rIns="228589" bIns="228589" anchor="t" anchorCtr="0">
            <a:spAutoFit/>
          </a:bodyPr>
          <a:lstStyle>
            <a:lvl1pPr marL="0" indent="0">
              <a:buNone/>
              <a:defRPr sz="2275">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4295033" y="14699657"/>
            <a:ext cx="15838701" cy="682936"/>
          </a:xfrm>
          <a:prstGeom prst="rect">
            <a:avLst/>
          </a:prstGeom>
          <a:noFill/>
        </p:spPr>
        <p:txBody>
          <a:bodyPr wrap="square" lIns="91436" tIns="91436" rIns="91436" bIns="91436" anchor="t" anchorCtr="0">
            <a:spAutoFit/>
          </a:bodyPr>
          <a:lstStyle>
            <a:lvl1pPr marL="0" indent="0" algn="ctr">
              <a:buNone/>
              <a:tabLst/>
              <a:defRPr sz="3238"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4289164" y="15382356"/>
            <a:ext cx="15844571" cy="811738"/>
          </a:xfrm>
          <a:prstGeom prst="rect">
            <a:avLst/>
          </a:prstGeom>
        </p:spPr>
        <p:txBody>
          <a:bodyPr wrap="square" lIns="228589" tIns="228589" rIns="228589" bIns="228589" anchor="t" anchorCtr="0">
            <a:spAutoFit/>
          </a:bodyPr>
          <a:lstStyle>
            <a:lvl1pPr marL="0" indent="0">
              <a:buNone/>
              <a:defRPr sz="2275">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4295033" y="22109625"/>
            <a:ext cx="15838701"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4295034" y="22792326"/>
            <a:ext cx="15844571" cy="811738"/>
          </a:xfrm>
          <a:prstGeom prst="rect">
            <a:avLst/>
          </a:prstGeom>
        </p:spPr>
        <p:txBody>
          <a:bodyPr wrap="square" lIns="228589" tIns="228589" rIns="228589" bIns="228589" anchor="t" anchorCtr="0">
            <a:spAutoFit/>
          </a:bodyPr>
          <a:lstStyle>
            <a:lvl1pPr marL="0" indent="0">
              <a:buNone/>
              <a:defRPr sz="2275">
                <a:solidFill>
                  <a:schemeClr val="tx1"/>
                </a:solidFill>
                <a:latin typeface="Times New Roman" pitchFamily="18" charset="0"/>
                <a:cs typeface="Times New Roman" pitchFamily="18"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Type in or paste your text here</a:t>
            </a:r>
          </a:p>
        </p:txBody>
      </p:sp>
      <p:sp>
        <p:nvSpPr>
          <p:cNvPr id="37" name="Text Placeholder 76">
            <a:extLst>
              <a:ext uri="{FF2B5EF4-FFF2-40B4-BE49-F238E27FC236}">
                <a16:creationId xmlns:a16="http://schemas.microsoft.com/office/drawing/2014/main" id="{4CE62234-A8B9-5C42-BEE6-9B7A16254231}"/>
              </a:ext>
            </a:extLst>
          </p:cNvPr>
          <p:cNvSpPr>
            <a:spLocks noGrp="1"/>
          </p:cNvSpPr>
          <p:nvPr>
            <p:ph type="body" sz="quarter" idx="150" hasCustomPrompt="1"/>
          </p:nvPr>
        </p:nvSpPr>
        <p:spPr>
          <a:xfrm>
            <a:off x="6921360" y="2689638"/>
            <a:ext cx="37332129" cy="684675"/>
          </a:xfrm>
          <a:prstGeom prst="rect">
            <a:avLst/>
          </a:prstGeom>
        </p:spPr>
        <p:txBody>
          <a:bodyPr anchor="t" anchorCtr="0">
            <a:spAutoFit/>
          </a:bodyPr>
          <a:lstStyle>
            <a:lvl1pPr marL="0" indent="0" algn="ctr">
              <a:buFontTx/>
              <a:buNone/>
              <a:defRPr sz="3849">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38" name="Text Placeholder 76">
            <a:extLst>
              <a:ext uri="{FF2B5EF4-FFF2-40B4-BE49-F238E27FC236}">
                <a16:creationId xmlns:a16="http://schemas.microsoft.com/office/drawing/2014/main" id="{06F7B857-2D87-4040-9ECD-A0EA5C772BFA}"/>
              </a:ext>
            </a:extLst>
          </p:cNvPr>
          <p:cNvSpPr>
            <a:spLocks noGrp="1"/>
          </p:cNvSpPr>
          <p:nvPr>
            <p:ph type="body" sz="quarter" idx="151" hasCustomPrompt="1"/>
          </p:nvPr>
        </p:nvSpPr>
        <p:spPr>
          <a:xfrm>
            <a:off x="6921360" y="1631444"/>
            <a:ext cx="37332129" cy="900246"/>
          </a:xfrm>
          <a:prstGeom prst="rect">
            <a:avLst/>
          </a:prstGeom>
        </p:spPr>
        <p:txBody>
          <a:bodyPr anchor="t" anchorCtr="0">
            <a:spAutoFit/>
          </a:bodyPr>
          <a:lstStyle>
            <a:lvl1pPr marL="0" indent="0" algn="ctr">
              <a:buFontTx/>
              <a:buNone/>
              <a:defRPr sz="5250"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39" name="Text Placeholder 76">
            <a:extLst>
              <a:ext uri="{FF2B5EF4-FFF2-40B4-BE49-F238E27FC236}">
                <a16:creationId xmlns:a16="http://schemas.microsoft.com/office/drawing/2014/main" id="{DEF6F92D-C8EB-CA42-94FA-569F2966890A}"/>
              </a:ext>
            </a:extLst>
          </p:cNvPr>
          <p:cNvSpPr>
            <a:spLocks noGrp="1"/>
          </p:cNvSpPr>
          <p:nvPr>
            <p:ph type="body" sz="quarter" idx="153" hasCustomPrompt="1"/>
          </p:nvPr>
        </p:nvSpPr>
        <p:spPr>
          <a:xfrm>
            <a:off x="6921360" y="340902"/>
            <a:ext cx="37332129" cy="1265731"/>
          </a:xfrm>
          <a:prstGeom prst="rect">
            <a:avLst/>
          </a:prstGeom>
        </p:spPr>
        <p:txBody>
          <a:bodyPr anchor="t" anchorCtr="0">
            <a:spAutoFit/>
          </a:bodyPr>
          <a:lstStyle>
            <a:lvl1pPr marL="0" indent="0" algn="ctr">
              <a:buFontTx/>
              <a:buNone/>
              <a:defRPr sz="7700"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ifold - Wide Center">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42824" y="4923990"/>
            <a:ext cx="11732949" cy="798338"/>
          </a:xfrm>
          <a:prstGeom prst="rect">
            <a:avLst/>
          </a:prstGeom>
        </p:spPr>
        <p:txBody>
          <a:bodyPr wrap="square" lIns="228589" tIns="228589" rIns="228589" bIns="228589" anchor="t" anchorCtr="0">
            <a:spAutoFit/>
          </a:bodyPr>
          <a:lstStyle>
            <a:lvl1pPr marL="0" indent="0">
              <a:buNone/>
              <a:defRPr sz="2188">
                <a:solidFill>
                  <a:schemeClr val="tx1"/>
                </a:solidFill>
                <a:latin typeface="Trebuchet MS" pitchFamily="34"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64002" y="4168553"/>
            <a:ext cx="11723688" cy="682936"/>
          </a:xfrm>
          <a:prstGeom prst="rect">
            <a:avLst/>
          </a:prstGeom>
          <a:noFill/>
        </p:spPr>
        <p:txBody>
          <a:bodyPr lIns="91436" tIns="91436" rIns="91436" bIns="91436" anchor="t" anchorCtr="0">
            <a:spAutoFit/>
          </a:bodyPr>
          <a:lstStyle>
            <a:lvl1pPr marL="0" indent="0" algn="ctr">
              <a:buNone/>
              <a:defRPr sz="3238"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40967" y="12651585"/>
            <a:ext cx="11734800" cy="798338"/>
          </a:xfrm>
          <a:prstGeom prst="rect">
            <a:avLst/>
          </a:prstGeom>
        </p:spPr>
        <p:txBody>
          <a:bodyPr wrap="square" lIns="228589" tIns="228589" rIns="228589" bIns="228589" anchor="t" anchorCtr="0">
            <a:spAutoFit/>
          </a:bodyPr>
          <a:lstStyle>
            <a:lvl1pPr marL="0" indent="0">
              <a:buNone/>
              <a:defRPr sz="2188">
                <a:solidFill>
                  <a:schemeClr val="tx1"/>
                </a:solidFill>
                <a:latin typeface="Trebuchet MS" pitchFamily="34"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63998" y="11924244"/>
            <a:ext cx="11725539"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3518357" y="4877807"/>
            <a:ext cx="24173389" cy="798338"/>
          </a:xfrm>
          <a:prstGeom prst="rect">
            <a:avLst/>
          </a:prstGeom>
        </p:spPr>
        <p:txBody>
          <a:bodyPr wrap="square" lIns="228589" tIns="228589" rIns="228589" bIns="228589" anchor="t" anchorCtr="0">
            <a:spAutoFit/>
          </a:bodyPr>
          <a:lstStyle>
            <a:lvl1pPr marL="0" indent="0">
              <a:buNone/>
              <a:defRPr sz="2188">
                <a:solidFill>
                  <a:schemeClr val="tx1"/>
                </a:solidFill>
                <a:latin typeface="Trebuchet MS" pitchFamily="34"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3518358" y="4129315"/>
            <a:ext cx="24173392"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3518358" y="18608526"/>
            <a:ext cx="24173392" cy="798338"/>
          </a:xfrm>
          <a:prstGeom prst="rect">
            <a:avLst/>
          </a:prstGeom>
        </p:spPr>
        <p:txBody>
          <a:bodyPr wrap="square" lIns="228589" tIns="228589" rIns="228589" bIns="228589" anchor="t" anchorCtr="0">
            <a:spAutoFit/>
          </a:bodyPr>
          <a:lstStyle>
            <a:lvl1pPr marL="0" indent="0">
              <a:buNone/>
              <a:defRPr sz="2188">
                <a:solidFill>
                  <a:schemeClr val="tx1"/>
                </a:solidFill>
                <a:latin typeface="Trebuchet MS" pitchFamily="34"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3518356" y="17889459"/>
            <a:ext cx="24173392"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8915009" y="4129315"/>
            <a:ext cx="11721521"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8915009" y="4884753"/>
            <a:ext cx="11721521" cy="798338"/>
          </a:xfrm>
          <a:prstGeom prst="rect">
            <a:avLst/>
          </a:prstGeom>
        </p:spPr>
        <p:txBody>
          <a:bodyPr wrap="square" lIns="228589" tIns="228589" rIns="228589" bIns="228589" anchor="t" anchorCtr="0">
            <a:spAutoFit/>
          </a:bodyPr>
          <a:lstStyle>
            <a:lvl1pPr marL="0" indent="0">
              <a:buNone/>
              <a:defRPr sz="2188">
                <a:solidFill>
                  <a:schemeClr val="tx1"/>
                </a:solidFill>
                <a:latin typeface="Trebuchet MS" pitchFamily="34"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8915009" y="11937702"/>
            <a:ext cx="11721521"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8915008" y="12584032"/>
            <a:ext cx="11727392" cy="798338"/>
          </a:xfrm>
          <a:prstGeom prst="rect">
            <a:avLst/>
          </a:prstGeom>
        </p:spPr>
        <p:txBody>
          <a:bodyPr wrap="square" lIns="228589" tIns="228589" rIns="228589" bIns="228589" anchor="t" anchorCtr="0">
            <a:spAutoFit/>
          </a:bodyPr>
          <a:lstStyle>
            <a:lvl1pPr marL="0" indent="0">
              <a:buNone/>
              <a:defRPr sz="2188">
                <a:solidFill>
                  <a:schemeClr val="tx1"/>
                </a:solidFill>
                <a:latin typeface="Trebuchet MS" pitchFamily="34"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8915009" y="21910198"/>
            <a:ext cx="11721521" cy="682936"/>
          </a:xfrm>
          <a:prstGeom prst="rect">
            <a:avLst/>
          </a:prstGeom>
          <a:noFill/>
        </p:spPr>
        <p:txBody>
          <a:bodyPr wrap="square" lIns="91436" tIns="91436" rIns="91436" bIns="91436" anchor="t" anchorCtr="0">
            <a:spAutoFit/>
          </a:bodyPr>
          <a:lstStyle>
            <a:lvl1pPr marL="0" indent="0" algn="ctr">
              <a:buNone/>
              <a:defRPr sz="3238"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8915008" y="22581232"/>
            <a:ext cx="11727392" cy="798338"/>
          </a:xfrm>
          <a:prstGeom prst="rect">
            <a:avLst/>
          </a:prstGeom>
        </p:spPr>
        <p:txBody>
          <a:bodyPr wrap="square" lIns="228589" tIns="228589" rIns="228589" bIns="228589" anchor="t" anchorCtr="0">
            <a:spAutoFit/>
          </a:bodyPr>
          <a:lstStyle>
            <a:lvl1pPr marL="0" indent="0">
              <a:buNone/>
              <a:defRPr sz="2188">
                <a:solidFill>
                  <a:schemeClr val="tx1"/>
                </a:solidFill>
                <a:latin typeface="Trebuchet MS" pitchFamily="34" charset="0"/>
              </a:defRPr>
            </a:lvl1pPr>
            <a:lvl2pPr marL="1300069" indent="-500027">
              <a:defRPr sz="2188">
                <a:latin typeface="Trebuchet MS" pitchFamily="34" charset="0"/>
              </a:defRPr>
            </a:lvl2pPr>
            <a:lvl3pPr marL="1800096" indent="-500027">
              <a:defRPr sz="2188">
                <a:latin typeface="Trebuchet MS" pitchFamily="34" charset="0"/>
              </a:defRPr>
            </a:lvl3pPr>
            <a:lvl4pPr marL="2350126" indent="-550030">
              <a:defRPr sz="2188">
                <a:latin typeface="Trebuchet MS" pitchFamily="34" charset="0"/>
              </a:defRPr>
            </a:lvl4pPr>
            <a:lvl5pPr marL="2750148" indent="-400021">
              <a:defRPr sz="2188">
                <a:latin typeface="Trebuchet MS" pitchFamily="34" charset="0"/>
              </a:defRPr>
            </a:lvl5pPr>
          </a:lstStyle>
          <a:p>
            <a:pPr lvl="0"/>
            <a:r>
              <a:rPr lang="en-US" dirty="0"/>
              <a:t>Enter your text here</a:t>
            </a:r>
          </a:p>
        </p:txBody>
      </p:sp>
      <p:sp>
        <p:nvSpPr>
          <p:cNvPr id="31" name="Text Placeholder 76">
            <a:extLst>
              <a:ext uri="{FF2B5EF4-FFF2-40B4-BE49-F238E27FC236}">
                <a16:creationId xmlns:a16="http://schemas.microsoft.com/office/drawing/2014/main" id="{B6DE2136-7A06-9640-AC63-608DDA9A8053}"/>
              </a:ext>
            </a:extLst>
          </p:cNvPr>
          <p:cNvSpPr>
            <a:spLocks noGrp="1"/>
          </p:cNvSpPr>
          <p:nvPr>
            <p:ph type="body" sz="quarter" idx="150" hasCustomPrompt="1"/>
          </p:nvPr>
        </p:nvSpPr>
        <p:spPr>
          <a:xfrm>
            <a:off x="12801600" y="2623411"/>
            <a:ext cx="25603202" cy="684675"/>
          </a:xfrm>
          <a:prstGeom prst="rect">
            <a:avLst/>
          </a:prstGeom>
        </p:spPr>
        <p:txBody>
          <a:bodyPr anchor="t" anchorCtr="0">
            <a:spAutoFit/>
          </a:bodyPr>
          <a:lstStyle>
            <a:lvl1pPr marL="0" indent="0" algn="ctr">
              <a:buFontTx/>
              <a:buNone/>
              <a:defRPr sz="3849">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affiliations</a:t>
            </a:r>
          </a:p>
        </p:txBody>
      </p:sp>
      <p:sp>
        <p:nvSpPr>
          <p:cNvPr id="32" name="Text Placeholder 76">
            <a:extLst>
              <a:ext uri="{FF2B5EF4-FFF2-40B4-BE49-F238E27FC236}">
                <a16:creationId xmlns:a16="http://schemas.microsoft.com/office/drawing/2014/main" id="{A84C77E4-7E5C-1143-834F-F3FC329197F1}"/>
              </a:ext>
            </a:extLst>
          </p:cNvPr>
          <p:cNvSpPr>
            <a:spLocks noGrp="1"/>
          </p:cNvSpPr>
          <p:nvPr>
            <p:ph type="body" sz="quarter" idx="151" hasCustomPrompt="1"/>
          </p:nvPr>
        </p:nvSpPr>
        <p:spPr>
          <a:xfrm>
            <a:off x="12801601" y="1631444"/>
            <a:ext cx="25558751" cy="900246"/>
          </a:xfrm>
          <a:prstGeom prst="rect">
            <a:avLst/>
          </a:prstGeom>
        </p:spPr>
        <p:txBody>
          <a:bodyPr anchor="t" anchorCtr="0">
            <a:spAutoFit/>
          </a:bodyPr>
          <a:lstStyle>
            <a:lvl1pPr marL="0" indent="0" algn="ctr">
              <a:buFontTx/>
              <a:buNone/>
              <a:defRPr sz="5250"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authors</a:t>
            </a:r>
          </a:p>
        </p:txBody>
      </p:sp>
      <p:sp>
        <p:nvSpPr>
          <p:cNvPr id="33" name="Text Placeholder 76">
            <a:extLst>
              <a:ext uri="{FF2B5EF4-FFF2-40B4-BE49-F238E27FC236}">
                <a16:creationId xmlns:a16="http://schemas.microsoft.com/office/drawing/2014/main" id="{2FB55FAA-40D2-C542-AD36-F712E24983F2}"/>
              </a:ext>
            </a:extLst>
          </p:cNvPr>
          <p:cNvSpPr>
            <a:spLocks noGrp="1"/>
          </p:cNvSpPr>
          <p:nvPr>
            <p:ph type="body" sz="quarter" idx="153" hasCustomPrompt="1"/>
          </p:nvPr>
        </p:nvSpPr>
        <p:spPr>
          <a:xfrm>
            <a:off x="12801601" y="340902"/>
            <a:ext cx="25558751" cy="1265731"/>
          </a:xfrm>
          <a:prstGeom prst="rect">
            <a:avLst/>
          </a:prstGeom>
        </p:spPr>
        <p:txBody>
          <a:bodyPr anchor="t" anchorCtr="0">
            <a:spAutoFit/>
          </a:bodyPr>
          <a:lstStyle>
            <a:lvl1pPr marL="0" indent="0" algn="ctr">
              <a:buFontTx/>
              <a:buNone/>
              <a:defRPr sz="7700" b="1">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userDrawn="1"/>
        </p:nvSpPr>
        <p:spPr>
          <a:xfrm>
            <a:off x="520419" y="4059225"/>
            <a:ext cx="11734800" cy="2317954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sp>
        <p:nvSpPr>
          <p:cNvPr id="40" name="Rounded Rectangle 39"/>
          <p:cNvSpPr/>
          <p:nvPr userDrawn="1"/>
        </p:nvSpPr>
        <p:spPr>
          <a:xfrm>
            <a:off x="13333760" y="4059223"/>
            <a:ext cx="11734800" cy="2317954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sp>
        <p:nvSpPr>
          <p:cNvPr id="42" name="Rounded Rectangle 41"/>
          <p:cNvSpPr/>
          <p:nvPr userDrawn="1"/>
        </p:nvSpPr>
        <p:spPr>
          <a:xfrm>
            <a:off x="26147101" y="4059223"/>
            <a:ext cx="11734800" cy="2317954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sp>
        <p:nvSpPr>
          <p:cNvPr id="64" name="Rounded Rectangle 63"/>
          <p:cNvSpPr/>
          <p:nvPr userDrawn="1"/>
        </p:nvSpPr>
        <p:spPr>
          <a:xfrm>
            <a:off x="38960441" y="4059224"/>
            <a:ext cx="11734800" cy="2317954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grpSp>
        <p:nvGrpSpPr>
          <p:cNvPr id="66" name="Group 65"/>
          <p:cNvGrpSpPr/>
          <p:nvPr userDrawn="1"/>
        </p:nvGrpSpPr>
        <p:grpSpPr>
          <a:xfrm rot="10800000">
            <a:off x="-42700" y="27479274"/>
            <a:ext cx="51249100" cy="1314450"/>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dirty="0">
                <a:ln>
                  <a:noFill/>
                </a:ln>
                <a:solidFill>
                  <a:schemeClr val="accent1"/>
                </a:solidFill>
              </a:endParaRPr>
            </a:p>
          </p:txBody>
        </p:sp>
      </p:grpSp>
      <p:sp>
        <p:nvSpPr>
          <p:cNvPr id="70" name="Text Box 14"/>
          <p:cNvSpPr txBox="1">
            <a:spLocks noChangeArrowheads="1"/>
          </p:cNvSpPr>
          <p:nvPr userDrawn="1"/>
        </p:nvSpPr>
        <p:spPr bwMode="auto">
          <a:xfrm>
            <a:off x="1170306" y="28136785"/>
            <a:ext cx="4417447" cy="288199"/>
          </a:xfrm>
          <a:prstGeom prst="rect">
            <a:avLst/>
          </a:prstGeom>
          <a:noFill/>
          <a:ln w="9525">
            <a:noFill/>
            <a:miter lim="800000"/>
            <a:headEnd/>
            <a:tailEnd/>
          </a:ln>
          <a:effectLst/>
        </p:spPr>
        <p:txBody>
          <a:bodyPr wrap="square" lIns="68510" tIns="34248" rIns="68510" bIns="34248">
            <a:spAutoFit/>
          </a:bodyPr>
          <a:lstStyle/>
          <a:p>
            <a:pPr eaLnBrk="0" hangingPunct="0">
              <a:lnSpc>
                <a:spcPct val="65000"/>
              </a:lnSpc>
              <a:spcBef>
                <a:spcPct val="50000"/>
              </a:spcBef>
              <a:defRPr/>
            </a:pPr>
            <a:r>
              <a:rPr lang="en-US" sz="525"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19" b="1" dirty="0">
                <a:solidFill>
                  <a:schemeClr val="bg1">
                    <a:lumMod val="75000"/>
                  </a:schemeClr>
                </a:solidFill>
                <a:latin typeface="Arial" charset="0"/>
              </a:rPr>
              <a:t>www.PosterPresentations.com</a:t>
            </a:r>
          </a:p>
        </p:txBody>
      </p:sp>
      <p:grpSp>
        <p:nvGrpSpPr>
          <p:cNvPr id="6" name="Group 5">
            <a:extLst>
              <a:ext uri="{FF2B5EF4-FFF2-40B4-BE49-F238E27FC236}">
                <a16:creationId xmlns:a16="http://schemas.microsoft.com/office/drawing/2014/main" id="{D94EDD1F-4B42-4F45-B0C1-C160AF13FA7C}"/>
              </a:ext>
            </a:extLst>
          </p:cNvPr>
          <p:cNvGrpSpPr/>
          <p:nvPr userDrawn="1"/>
        </p:nvGrpSpPr>
        <p:grpSpPr>
          <a:xfrm>
            <a:off x="-50520" y="9876"/>
            <a:ext cx="51222957" cy="3605066"/>
            <a:chOff x="-43304" y="11286"/>
            <a:chExt cx="43905392" cy="4120075"/>
          </a:xfrm>
        </p:grpSpPr>
        <p:sp>
          <p:nvSpPr>
            <p:cNvPr id="5" name="Rectangle 4">
              <a:extLst>
                <a:ext uri="{FF2B5EF4-FFF2-40B4-BE49-F238E27FC236}">
                  <a16:creationId xmlns:a16="http://schemas.microsoft.com/office/drawing/2014/main" id="{97302FB6-4FEE-7344-8AB3-832C3327102F}"/>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grpSp>
          <p:nvGrpSpPr>
            <p:cNvPr id="65" name="Group 64"/>
            <p:cNvGrpSpPr/>
            <p:nvPr userDrawn="1"/>
          </p:nvGrpSpPr>
          <p:grpSpPr>
            <a:xfrm>
              <a:off x="-43304" y="11286"/>
              <a:ext cx="43905392" cy="4036528"/>
              <a:chOff x="-14192" y="1382"/>
              <a:chExt cx="27451941" cy="4572641"/>
            </a:xfrm>
          </p:grpSpPr>
          <p:sp>
            <p:nvSpPr>
              <p:cNvPr id="71"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72"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73"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dirty="0">
                  <a:ln>
                    <a:noFill/>
                  </a:ln>
                  <a:solidFill>
                    <a:schemeClr val="accent1"/>
                  </a:solidFill>
                </a:endParaRPr>
              </a:p>
            </p:txBody>
          </p:sp>
        </p:grpSp>
      </p:grpSp>
      <p:graphicFrame>
        <p:nvGraphicFramePr>
          <p:cNvPr id="74" name="Table 73">
            <a:extLst>
              <a:ext uri="{FF2B5EF4-FFF2-40B4-BE49-F238E27FC236}">
                <a16:creationId xmlns:a16="http://schemas.microsoft.com/office/drawing/2014/main" id="{5F218D9D-7B98-FE45-89BA-6D5959DC2A34}"/>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2379638" y="12336"/>
          <a:ext cx="11406347" cy="28594318"/>
        </p:xfrm>
        <a:graphic>
          <a:graphicData uri="http://schemas.openxmlformats.org/drawingml/2006/table">
            <a:tbl>
              <a:tblPr firstRow="1" bandRow="1">
                <a:tableStyleId>{5C22544A-7EE6-4342-B048-85BDC9FD1C3A}</a:tableStyleId>
              </a:tblPr>
              <a:tblGrid>
                <a:gridCol w="4890953">
                  <a:extLst>
                    <a:ext uri="{9D8B030D-6E8A-4147-A177-3AD203B41FA5}">
                      <a16:colId xmlns:a16="http://schemas.microsoft.com/office/drawing/2014/main" val="20000"/>
                    </a:ext>
                  </a:extLst>
                </a:gridCol>
                <a:gridCol w="6515395">
                  <a:extLst>
                    <a:ext uri="{9D8B030D-6E8A-4147-A177-3AD203B41FA5}">
                      <a16:colId xmlns:a16="http://schemas.microsoft.com/office/drawing/2014/main" val="20001"/>
                    </a:ext>
                  </a:extLst>
                </a:gridCol>
              </a:tblGrid>
              <a:tr h="116297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5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213360" marR="106680" marT="120015" marB="40005">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680796">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36"x48"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213360" marR="106680" marT="120015" marB="40005">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000865">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template for a </a:t>
                      </a:r>
                    </a:p>
                    <a:p>
                      <a:pPr algn="ctr"/>
                      <a:r>
                        <a:rPr lang="en-US" sz="1800" dirty="0">
                          <a:solidFill>
                            <a:schemeClr val="bg1"/>
                          </a:solidFill>
                          <a:latin typeface="Arial" panose="020B0604020202020204" pitchFamily="34" charset="0"/>
                          <a:cs typeface="Arial" panose="020B0604020202020204" pitchFamily="34" charset="0"/>
                        </a:rPr>
                        <a:t>presentation poster</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36 inches tall</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by</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48 inches wide</a:t>
                      </a:r>
                      <a:br>
                        <a:rPr lang="en-US" sz="1800" dirty="0">
                          <a:solidFill>
                            <a:schemeClr val="bg1"/>
                          </a:solidFill>
                          <a:latin typeface="Arial" panose="020B0604020202020204" pitchFamily="34" charset="0"/>
                          <a:cs typeface="Arial" panose="020B0604020202020204" pitchFamily="34" charset="0"/>
                        </a:rPr>
                      </a:br>
                      <a:endParaRPr lang="en-US" sz="1800" dirty="0">
                        <a:solidFill>
                          <a:srgbClr val="1F3A4E"/>
                        </a:solidFill>
                      </a:endParaRPr>
                    </a:p>
                  </a:txBody>
                  <a:tcPr marL="106680" marR="106680" marT="40005" marB="40005">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30 tall x 40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42 tall x 56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48 tall x 64 wide</a:t>
                      </a:r>
                    </a:p>
                  </a:txBody>
                  <a:tcPr marL="213360" marR="106680" marT="120015" marB="40005">
                    <a:solidFill>
                      <a:srgbClr val="010101"/>
                    </a:solidFill>
                  </a:tcPr>
                </a:tc>
                <a:extLst>
                  <a:ext uri="{0D108BD9-81ED-4DB2-BD59-A6C34878D82A}">
                    <a16:rowId xmlns:a16="http://schemas.microsoft.com/office/drawing/2014/main" val="10008"/>
                  </a:ext>
                </a:extLst>
              </a:tr>
              <a:tr h="3752606">
                <a:tc>
                  <a:txBody>
                    <a:bodyPr/>
                    <a:lstStyle/>
                    <a:p>
                      <a:endParaRPr lang="en-US" sz="1800" dirty="0">
                        <a:solidFill>
                          <a:srgbClr val="1F3A4E"/>
                        </a:solidFill>
                      </a:endParaRPr>
                    </a:p>
                  </a:txBody>
                  <a:tcPr marL="106680" marR="106680" marT="40005" marB="40005">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5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213360" marR="106680" marT="120015" marB="40005">
                    <a:solidFill>
                      <a:srgbClr val="010101"/>
                    </a:solidFill>
                  </a:tcPr>
                </a:tc>
                <a:extLst>
                  <a:ext uri="{0D108BD9-81ED-4DB2-BD59-A6C34878D82A}">
                    <a16:rowId xmlns:a16="http://schemas.microsoft.com/office/drawing/2014/main" val="10001"/>
                  </a:ext>
                </a:extLst>
              </a:tr>
              <a:tr h="157546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06680" marR="106680" marT="40005" marB="40005">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346297">
                <a:tc>
                  <a:txBody>
                    <a:bodyPr/>
                    <a:lstStyle/>
                    <a:p>
                      <a:endParaRPr lang="en-US" sz="1800" dirty="0">
                        <a:solidFill>
                          <a:srgbClr val="1F3A4E"/>
                        </a:solidFill>
                      </a:endParaRPr>
                    </a:p>
                  </a:txBody>
                  <a:tcPr marL="106680" marR="106680" marT="40005" marB="40005">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213360" marR="106680" marT="120015" marB="40005">
                    <a:solidFill>
                      <a:srgbClr val="010101"/>
                    </a:solidFill>
                  </a:tcPr>
                </a:tc>
                <a:extLst>
                  <a:ext uri="{0D108BD9-81ED-4DB2-BD59-A6C34878D82A}">
                    <a16:rowId xmlns:a16="http://schemas.microsoft.com/office/drawing/2014/main" val="10003"/>
                  </a:ext>
                </a:extLst>
              </a:tr>
              <a:tr h="3079243">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marL="106680" marR="106680" marT="40005" marB="40005">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0804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213360" marR="106680" marT="120015" marB="40005">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00652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213360" marR="106680" marT="120015" marB="40005">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2024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213360" marR="106680" marT="120015" marB="40005">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8886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213360" marR="106680" marT="120015" marB="40005">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73A943FF-505A-4C07-86EE-86D3E7A89CCA}"/>
              </a:ext>
            </a:extLst>
          </p:cNvPr>
          <p:cNvGraphicFramePr>
            <a:graphicFrameLocks noGrp="1"/>
          </p:cNvGraphicFramePr>
          <p:nvPr userDrawn="1">
            <p:extLst>
              <p:ext uri="{D42A27DB-BD31-4B8C-83A1-F6EECF244321}">
                <p14:modId xmlns:p14="http://schemas.microsoft.com/office/powerpoint/2010/main" val="3568378181"/>
              </p:ext>
            </p:extLst>
          </p:nvPr>
        </p:nvGraphicFramePr>
        <p:xfrm>
          <a:off x="52144434" y="-74155"/>
          <a:ext cx="11001886" cy="28940686"/>
        </p:xfrm>
        <a:graphic>
          <a:graphicData uri="http://schemas.openxmlformats.org/drawingml/2006/table">
            <a:tbl>
              <a:tblPr firstRow="1" bandRow="1">
                <a:tableStyleId>{5C22544A-7EE6-4342-B048-85BDC9FD1C3A}</a:tableStyleId>
              </a:tblPr>
              <a:tblGrid>
                <a:gridCol w="3901141">
                  <a:extLst>
                    <a:ext uri="{9D8B030D-6E8A-4147-A177-3AD203B41FA5}">
                      <a16:colId xmlns:a16="http://schemas.microsoft.com/office/drawing/2014/main" val="20000"/>
                    </a:ext>
                  </a:extLst>
                </a:gridCol>
                <a:gridCol w="1611819">
                  <a:extLst>
                    <a:ext uri="{9D8B030D-6E8A-4147-A177-3AD203B41FA5}">
                      <a16:colId xmlns:a16="http://schemas.microsoft.com/office/drawing/2014/main" val="997673227"/>
                    </a:ext>
                  </a:extLst>
                </a:gridCol>
                <a:gridCol w="5488926">
                  <a:extLst>
                    <a:ext uri="{9D8B030D-6E8A-4147-A177-3AD203B41FA5}">
                      <a16:colId xmlns:a16="http://schemas.microsoft.com/office/drawing/2014/main" val="4164475170"/>
                    </a:ext>
                  </a:extLst>
                </a:gridCol>
              </a:tblGrid>
              <a:tr h="153687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500" b="0" spc="600" dirty="0">
                          <a:solidFill>
                            <a:srgbClr val="1F3A4E"/>
                          </a:solidFill>
                          <a:latin typeface="Arial Black" panose="020B0A04020102020204" pitchFamily="34" charset="0"/>
                        </a:rPr>
                        <a:t>QUICK START GUIDE</a:t>
                      </a:r>
                      <a:br>
                        <a:rPr lang="en-US" sz="35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500" b="1" spc="600" dirty="0">
                        <a:solidFill>
                          <a:schemeClr val="bg1"/>
                        </a:solidFill>
                        <a:latin typeface="Trebuchet MS" pitchFamily="34" charset="0"/>
                      </a:endParaRPr>
                    </a:p>
                  </a:txBody>
                  <a:tcPr marL="213360" marR="106680" marT="120015" marB="40005">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67713">
                <a:tc gridSpan="3">
                  <a:txBody>
                    <a:bodyPr/>
                    <a:lstStyle/>
                    <a:p>
                      <a:pPr algn="l"/>
                      <a:r>
                        <a:rPr lang="en-US" sz="2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1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100" dirty="0">
                        <a:solidFill>
                          <a:srgbClr val="FFC000"/>
                        </a:solidFill>
                      </a:endParaRP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213360" marR="1066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209254">
                <a:tc gridSpan="3">
                  <a:txBody>
                    <a:bodyPr/>
                    <a:lstStyle/>
                    <a:p>
                      <a:r>
                        <a:rPr lang="en-US" sz="2500" b="1" dirty="0">
                          <a:solidFill>
                            <a:srgbClr val="FFC000"/>
                          </a:solidFill>
                          <a:latin typeface="Arial" panose="020B0604020202020204" pitchFamily="34" charset="0"/>
                          <a:cs typeface="Arial" panose="020B0604020202020204" pitchFamily="34" charset="0"/>
                        </a:rPr>
                        <a:t>How to change the column layout configuration</a:t>
                      </a:r>
                    </a:p>
                    <a:p>
                      <a:r>
                        <a:rPr lang="en-US" sz="21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100" dirty="0">
                          <a:solidFill>
                            <a:srgbClr val="D9D9D9"/>
                          </a:solidFill>
                          <a:latin typeface="Arial" panose="020B0604020202020204" pitchFamily="34" charset="0"/>
                          <a:cs typeface="Arial" panose="020B0604020202020204" pitchFamily="34" charset="0"/>
                        </a:rPr>
                        <a:t>You can see a tutorial here: </a:t>
                      </a:r>
                      <a:r>
                        <a:rPr lang="en-US" sz="2100" u="sng" dirty="0">
                          <a:solidFill>
                            <a:srgbClr val="FFC000"/>
                          </a:solidFill>
                          <a:latin typeface="Arial" panose="020B0604020202020204" pitchFamily="34" charset="0"/>
                          <a:cs typeface="Arial" panose="020B0604020202020204" pitchFamily="34" charset="0"/>
                        </a:rPr>
                        <a:t>https://</a:t>
                      </a:r>
                      <a:r>
                        <a:rPr lang="en-US" sz="2100" u="sng" dirty="0" err="1">
                          <a:solidFill>
                            <a:srgbClr val="FFC000"/>
                          </a:solidFill>
                          <a:latin typeface="Arial" panose="020B0604020202020204" pitchFamily="34" charset="0"/>
                          <a:cs typeface="Arial" panose="020B0604020202020204" pitchFamily="34" charset="0"/>
                        </a:rPr>
                        <a:t>www.posterpresentations.com</a:t>
                      </a:r>
                      <a:r>
                        <a:rPr lang="en-US" sz="2100" u="sng" dirty="0">
                          <a:solidFill>
                            <a:srgbClr val="FFC000"/>
                          </a:solidFill>
                          <a:latin typeface="Arial" panose="020B0604020202020204" pitchFamily="34" charset="0"/>
                          <a:cs typeface="Arial" panose="020B0604020202020204" pitchFamily="34" charset="0"/>
                        </a:rPr>
                        <a:t>/how-to-change-the-column-</a:t>
                      </a:r>
                      <a:r>
                        <a:rPr lang="en-US" sz="2100" u="sng" dirty="0" err="1">
                          <a:solidFill>
                            <a:srgbClr val="FFC000"/>
                          </a:solidFill>
                          <a:latin typeface="Arial" panose="020B0604020202020204" pitchFamily="34" charset="0"/>
                          <a:cs typeface="Arial" panose="020B0604020202020204" pitchFamily="34" charset="0"/>
                        </a:rPr>
                        <a:t>configuration.html</a:t>
                      </a:r>
                      <a:endParaRPr lang="en-US" sz="8800" u="sng" dirty="0">
                        <a:solidFill>
                          <a:srgbClr val="FFC000"/>
                        </a:solidFill>
                      </a:endParaRPr>
                    </a:p>
                  </a:txBody>
                  <a:tcPr marL="213360" marR="1066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45299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213360" marR="106680" marT="120015" marB="40005">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panose="020B0604020202020204" pitchFamily="34" charset="0"/>
                          <a:cs typeface="Arial" panose="020B0604020202020204" pitchFamily="34" charset="0"/>
                        </a:rPr>
                        <a:t>The Quick Start</a:t>
                      </a:r>
                      <a:r>
                        <a:rPr lang="en-US" sz="2100" baseline="0" noProof="0" dirty="0">
                          <a:solidFill>
                            <a:srgbClr val="D9D9D9"/>
                          </a:solidFill>
                          <a:latin typeface="Arial" panose="020B0604020202020204" pitchFamily="34" charset="0"/>
                          <a:cs typeface="Arial" panose="020B0604020202020204" pitchFamily="34" charset="0"/>
                        </a:rPr>
                        <a:t> Guides</a:t>
                      </a:r>
                      <a:r>
                        <a:rPr lang="en-US" sz="2100" noProof="0" dirty="0">
                          <a:solidFill>
                            <a:srgbClr val="D9D9D9"/>
                          </a:solidFill>
                          <a:latin typeface="Arial" panose="020B0604020202020204" pitchFamily="34" charset="0"/>
                          <a:cs typeface="Arial" panose="020B0604020202020204" pitchFamily="34" charset="0"/>
                        </a:rPr>
                        <a:t> </a:t>
                      </a:r>
                      <a:r>
                        <a:rPr lang="en-US" sz="2100" u="sng" noProof="0" dirty="0">
                          <a:solidFill>
                            <a:srgbClr val="D9D9D9"/>
                          </a:solidFill>
                          <a:latin typeface="Arial" panose="020B0604020202020204" pitchFamily="34" charset="0"/>
                          <a:cs typeface="Arial" panose="020B0604020202020204" pitchFamily="34" charset="0"/>
                        </a:rPr>
                        <a:t>are outside the template’s printable area</a:t>
                      </a:r>
                      <a:r>
                        <a:rPr lang="en-US" sz="2100" noProof="0" dirty="0">
                          <a:solidFill>
                            <a:srgbClr val="D9D9D9"/>
                          </a:solidFill>
                          <a:latin typeface="Arial" panose="020B0604020202020204" pitchFamily="34" charset="0"/>
                          <a:cs typeface="Arial" panose="020B0604020202020204" pitchFamily="34" charset="0"/>
                        </a:rPr>
                        <a:t> and they will not be on the printed poster</a:t>
                      </a:r>
                      <a:r>
                        <a:rPr lang="en-US" sz="21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To hide the guides click on the </a:t>
                      </a:r>
                      <a:r>
                        <a:rPr lang="en-US" sz="2100" b="1" baseline="0" noProof="0" dirty="0">
                          <a:solidFill>
                            <a:srgbClr val="D9D9D9"/>
                          </a:solidFill>
                          <a:latin typeface="Arial" panose="020B0604020202020204" pitchFamily="34" charset="0"/>
                          <a:cs typeface="Arial" panose="020B0604020202020204" pitchFamily="34" charset="0"/>
                        </a:rPr>
                        <a:t>Home</a:t>
                      </a:r>
                      <a:r>
                        <a:rPr lang="en-US" sz="21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100" b="1"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100" b="1" baseline="0" noProof="0" dirty="0">
                          <a:solidFill>
                            <a:srgbClr val="D9D9D9"/>
                          </a:solidFill>
                          <a:latin typeface="Arial" panose="020B0604020202020204" pitchFamily="34" charset="0"/>
                          <a:cs typeface="Arial" panose="020B0604020202020204" pitchFamily="34" charset="0"/>
                        </a:rPr>
                        <a:t>Without Guides </a:t>
                      </a:r>
                      <a:r>
                        <a:rPr lang="en-US" sz="2100" b="0"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a:t>
                      </a:r>
                      <a:endParaRPr lang="en-US" sz="21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213360" marR="106680" marT="120015" marB="40005">
                    <a:solidFill>
                      <a:srgbClr val="010101"/>
                    </a:solidFill>
                  </a:tcPr>
                </a:tc>
                <a:extLst>
                  <a:ext uri="{0D108BD9-81ED-4DB2-BD59-A6C34878D82A}">
                    <a16:rowId xmlns:a16="http://schemas.microsoft.com/office/drawing/2014/main" val="10005"/>
                  </a:ext>
                </a:extLst>
              </a:tr>
              <a:tr h="252728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213360" marR="106680" marT="120015" marB="40005">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308748">
                <a:tc gridSpan="2">
                  <a:txBody>
                    <a:bodyPr/>
                    <a:lstStyle/>
                    <a:p>
                      <a:r>
                        <a:rPr lang="en-US" sz="2500" b="1" dirty="0">
                          <a:solidFill>
                            <a:srgbClr val="FFC000"/>
                          </a:solidFill>
                          <a:latin typeface="Arial" panose="020B0604020202020204" pitchFamily="34" charset="0"/>
                          <a:cs typeface="Arial" panose="020B0604020202020204" pitchFamily="34" charset="0"/>
                        </a:rPr>
                        <a:t>How to</a:t>
                      </a:r>
                      <a:r>
                        <a:rPr lang="en-US" sz="2500" b="1" baseline="0" dirty="0">
                          <a:solidFill>
                            <a:srgbClr val="FFC000"/>
                          </a:solidFill>
                          <a:latin typeface="Arial" panose="020B0604020202020204" pitchFamily="34" charset="0"/>
                          <a:cs typeface="Arial" panose="020B0604020202020204" pitchFamily="34" charset="0"/>
                        </a:rPr>
                        <a:t> preview your poster prior to printing</a:t>
                      </a:r>
                      <a:endParaRPr lang="en-US" sz="2500" b="1" dirty="0">
                        <a:solidFill>
                          <a:srgbClr val="FFC000"/>
                        </a:solidFill>
                        <a:latin typeface="Arial" panose="020B0604020202020204" pitchFamily="34" charset="0"/>
                        <a:cs typeface="Arial" panose="020B0604020202020204" pitchFamily="34" charset="0"/>
                      </a:endParaRPr>
                    </a:p>
                    <a:p>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213360" marR="106680" marT="120015" marB="40005">
                    <a:solidFill>
                      <a:srgbClr val="010101"/>
                    </a:solidFill>
                  </a:tcPr>
                </a:tc>
                <a:tc hMerge="1">
                  <a:txBody>
                    <a:bodyPr/>
                    <a:lstStyle/>
                    <a:p>
                      <a:endParaRPr lang="en-US"/>
                    </a:p>
                  </a:txBody>
                  <a:tcPr/>
                </a:tc>
                <a:tc>
                  <a:txBody>
                    <a:bodyPr/>
                    <a:lstStyle/>
                    <a:p>
                      <a:pPr algn="ctr"/>
                      <a:r>
                        <a:rPr lang="en-US" sz="10100" b="1" dirty="0">
                          <a:solidFill>
                            <a:srgbClr val="D9D9D9"/>
                          </a:solidFill>
                          <a:latin typeface="Arial" panose="020B0604020202020204" pitchFamily="34" charset="0"/>
                          <a:cs typeface="Arial" panose="020B0604020202020204" pitchFamily="34" charset="0"/>
                        </a:rPr>
                        <a:t>F5</a:t>
                      </a:r>
                      <a:r>
                        <a:rPr lang="en-US" sz="2100" baseline="0" dirty="0">
                          <a:solidFill>
                            <a:srgbClr val="D9D9D9"/>
                          </a:solidFill>
                          <a:latin typeface="Arial" panose="020B0604020202020204" pitchFamily="34" charset="0"/>
                          <a:cs typeface="Arial" panose="020B0604020202020204" pitchFamily="34" charset="0"/>
                        </a:rPr>
                        <a:t> </a:t>
                      </a:r>
                      <a:endParaRPr lang="en-US" sz="8800" dirty="0"/>
                    </a:p>
                  </a:txBody>
                  <a:tcPr marL="213360" marR="106680" marT="120015" marB="40005" anchor="ctr">
                    <a:solidFill>
                      <a:schemeClr val="tx1">
                        <a:lumMod val="95000"/>
                        <a:lumOff val="5000"/>
                      </a:schemeClr>
                    </a:solidFill>
                  </a:tcPr>
                </a:tc>
                <a:extLst>
                  <a:ext uri="{0D108BD9-81ED-4DB2-BD59-A6C34878D82A}">
                    <a16:rowId xmlns:a16="http://schemas.microsoft.com/office/drawing/2014/main" val="10006"/>
                  </a:ext>
                </a:extLst>
              </a:tr>
              <a:tr h="496475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When you are ready to have your poster printed go online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and click on the "</a:t>
                      </a:r>
                      <a:r>
                        <a:rPr lang="en-US" sz="2100" noProof="0" dirty="0">
                          <a:solidFill>
                            <a:srgbClr val="FFC000"/>
                          </a:solidFill>
                          <a:latin typeface="Arial"/>
                          <a:cs typeface="Arial"/>
                        </a:rPr>
                        <a:t>Order Your Poster</a:t>
                      </a:r>
                      <a:r>
                        <a:rPr lang="en-US" sz="21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100" noProof="0" dirty="0">
                          <a:solidFill>
                            <a:srgbClr val="D9D9D9"/>
                          </a:solidFill>
                          <a:latin typeface="Arial"/>
                          <a:cs typeface="Arial"/>
                        </a:rPr>
                      </a:br>
                      <a:r>
                        <a:rPr lang="en-US" sz="2100" noProof="0" dirty="0">
                          <a:solidFill>
                            <a:srgbClr val="D9D9D9"/>
                          </a:solidFill>
                          <a:latin typeface="Arial"/>
                          <a:cs typeface="Arial"/>
                        </a:rPr>
                        <a:t>Go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for more information.</a:t>
                      </a:r>
                    </a:p>
                  </a:txBody>
                  <a:tcPr marL="213360" marR="106680" marT="120015" marB="40005">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85431">
                <a:tc gridSpan="3">
                  <a:txBody>
                    <a:bodyPr/>
                    <a:lstStyle/>
                    <a:p>
                      <a:endParaRPr lang="en-US" sz="2100" dirty="0">
                        <a:solidFill>
                          <a:srgbClr val="1F3A4E"/>
                        </a:solidFill>
                      </a:endParaRPr>
                    </a:p>
                  </a:txBody>
                  <a:tcPr marL="213360" marR="106680" marT="120015" marB="40005">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810679">
                <a:tc>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213360" marR="106680" marT="120015" marB="40005">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dirty="0">
                          <a:solidFill>
                            <a:srgbClr val="D0D0D0"/>
                          </a:solidFill>
                          <a:latin typeface="Arial"/>
                          <a:cs typeface="Arial"/>
                        </a:rPr>
                        <a:t>For complete tutorials</a:t>
                      </a:r>
                      <a:r>
                        <a:rPr lang="en-US" sz="21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FFC000"/>
                          </a:solidFill>
                          <a:latin typeface="Arial"/>
                          <a:cs typeface="Arial"/>
                        </a:rPr>
                        <a:t>https://</a:t>
                      </a:r>
                      <a:r>
                        <a:rPr lang="en-US" sz="1600" b="1" dirty="0" err="1">
                          <a:solidFill>
                            <a:srgbClr val="FFC000"/>
                          </a:solidFill>
                          <a:latin typeface="Arial"/>
                          <a:cs typeface="Arial"/>
                        </a:rPr>
                        <a:t>www.posterpresentations.com</a:t>
                      </a:r>
                      <a:r>
                        <a:rPr lang="en-US" sz="1600" b="1" dirty="0">
                          <a:solidFill>
                            <a:srgbClr val="FFC000"/>
                          </a:solidFill>
                          <a:latin typeface="Arial"/>
                          <a:cs typeface="Arial"/>
                        </a:rPr>
                        <a:t>/</a:t>
                      </a:r>
                      <a:r>
                        <a:rPr lang="en-US" sz="1600" b="1" dirty="0" err="1">
                          <a:solidFill>
                            <a:srgbClr val="FFC000"/>
                          </a:solidFill>
                          <a:latin typeface="Arial"/>
                          <a:cs typeface="Arial"/>
                        </a:rPr>
                        <a:t>helpdesk.html</a:t>
                      </a:r>
                      <a:endParaRPr lang="en-US" sz="1600" dirty="0">
                        <a:solidFill>
                          <a:schemeClr val="bg1">
                            <a:lumMod val="85000"/>
                          </a:schemeClr>
                        </a:solidFill>
                        <a:latin typeface="Arial"/>
                        <a:cs typeface="Arial"/>
                      </a:endParaRPr>
                    </a:p>
                  </a:txBody>
                  <a:tcPr marL="213360" marR="106680" marT="120015" marB="40005">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840205" rtl="0" eaLnBrk="1" latinLnBrk="0" hangingPunct="1">
        <a:spcBef>
          <a:spcPct val="0"/>
        </a:spcBef>
        <a:buNone/>
        <a:defRPr sz="7700" kern="1200">
          <a:solidFill>
            <a:schemeClr val="bg1"/>
          </a:solidFill>
          <a:latin typeface="Trebuchet MS" pitchFamily="34" charset="0"/>
          <a:ea typeface="+mj-ea"/>
          <a:cs typeface="+mj-cs"/>
        </a:defRPr>
      </a:lvl1pPr>
    </p:titleStyle>
    <p:bodyStyle>
      <a:lvl1pPr marL="1440078" indent="-1440078" algn="l" defTabSz="3840205" rtl="0" eaLnBrk="1" latinLnBrk="0" hangingPunct="1">
        <a:spcBef>
          <a:spcPct val="20000"/>
        </a:spcBef>
        <a:buFont typeface="Arial" pitchFamily="34" charset="0"/>
        <a:buChar char="•"/>
        <a:defRPr sz="13475" kern="1200">
          <a:solidFill>
            <a:schemeClr val="tx1"/>
          </a:solidFill>
          <a:latin typeface="+mn-lt"/>
          <a:ea typeface="+mn-ea"/>
          <a:cs typeface="+mn-cs"/>
        </a:defRPr>
      </a:lvl1pPr>
      <a:lvl2pPr marL="3120167" indent="-1200063" algn="l" defTabSz="3840205" rtl="0" eaLnBrk="1" latinLnBrk="0" hangingPunct="1">
        <a:spcBef>
          <a:spcPct val="20000"/>
        </a:spcBef>
        <a:buFont typeface="Arial" pitchFamily="34" charset="0"/>
        <a:buChar char="–"/>
        <a:defRPr sz="11812" kern="1200">
          <a:solidFill>
            <a:schemeClr val="tx1"/>
          </a:solidFill>
          <a:latin typeface="+mn-lt"/>
          <a:ea typeface="+mn-ea"/>
          <a:cs typeface="+mn-cs"/>
        </a:defRPr>
      </a:lvl2pPr>
      <a:lvl3pPr marL="4800257" indent="-960053" algn="l" defTabSz="3840205"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361"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463"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0567"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668"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0771"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0874"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205" rtl="0" eaLnBrk="1" latinLnBrk="0" hangingPunct="1">
        <a:defRPr sz="7525" kern="1200">
          <a:solidFill>
            <a:schemeClr val="tx1"/>
          </a:solidFill>
          <a:latin typeface="+mn-lt"/>
          <a:ea typeface="+mn-ea"/>
          <a:cs typeface="+mn-cs"/>
        </a:defRPr>
      </a:lvl1pPr>
      <a:lvl2pPr marL="1920104" algn="l" defTabSz="3840205" rtl="0" eaLnBrk="1" latinLnBrk="0" hangingPunct="1">
        <a:defRPr sz="7525" kern="1200">
          <a:solidFill>
            <a:schemeClr val="tx1"/>
          </a:solidFill>
          <a:latin typeface="+mn-lt"/>
          <a:ea typeface="+mn-ea"/>
          <a:cs typeface="+mn-cs"/>
        </a:defRPr>
      </a:lvl2pPr>
      <a:lvl3pPr marL="3840205" algn="l" defTabSz="3840205" rtl="0" eaLnBrk="1" latinLnBrk="0" hangingPunct="1">
        <a:defRPr sz="7525" kern="1200">
          <a:solidFill>
            <a:schemeClr val="tx1"/>
          </a:solidFill>
          <a:latin typeface="+mn-lt"/>
          <a:ea typeface="+mn-ea"/>
          <a:cs typeface="+mn-cs"/>
        </a:defRPr>
      </a:lvl3pPr>
      <a:lvl4pPr marL="5760309" algn="l" defTabSz="3840205" rtl="0" eaLnBrk="1" latinLnBrk="0" hangingPunct="1">
        <a:defRPr sz="7525" kern="1200">
          <a:solidFill>
            <a:schemeClr val="tx1"/>
          </a:solidFill>
          <a:latin typeface="+mn-lt"/>
          <a:ea typeface="+mn-ea"/>
          <a:cs typeface="+mn-cs"/>
        </a:defRPr>
      </a:lvl4pPr>
      <a:lvl5pPr marL="7680411" algn="l" defTabSz="3840205" rtl="0" eaLnBrk="1" latinLnBrk="0" hangingPunct="1">
        <a:defRPr sz="7525" kern="1200">
          <a:solidFill>
            <a:schemeClr val="tx1"/>
          </a:solidFill>
          <a:latin typeface="+mn-lt"/>
          <a:ea typeface="+mn-ea"/>
          <a:cs typeface="+mn-cs"/>
        </a:defRPr>
      </a:lvl5pPr>
      <a:lvl6pPr marL="9600515" algn="l" defTabSz="3840205" rtl="0" eaLnBrk="1" latinLnBrk="0" hangingPunct="1">
        <a:defRPr sz="7525" kern="1200">
          <a:solidFill>
            <a:schemeClr val="tx1"/>
          </a:solidFill>
          <a:latin typeface="+mn-lt"/>
          <a:ea typeface="+mn-ea"/>
          <a:cs typeface="+mn-cs"/>
        </a:defRPr>
      </a:lvl6pPr>
      <a:lvl7pPr marL="11520618" algn="l" defTabSz="3840205" rtl="0" eaLnBrk="1" latinLnBrk="0" hangingPunct="1">
        <a:defRPr sz="7525" kern="1200">
          <a:solidFill>
            <a:schemeClr val="tx1"/>
          </a:solidFill>
          <a:latin typeface="+mn-lt"/>
          <a:ea typeface="+mn-ea"/>
          <a:cs typeface="+mn-cs"/>
        </a:defRPr>
      </a:lvl7pPr>
      <a:lvl8pPr marL="13440720" algn="l" defTabSz="3840205" rtl="0" eaLnBrk="1" latinLnBrk="0" hangingPunct="1">
        <a:defRPr sz="7525" kern="1200">
          <a:solidFill>
            <a:schemeClr val="tx1"/>
          </a:solidFill>
          <a:latin typeface="+mn-lt"/>
          <a:ea typeface="+mn-ea"/>
          <a:cs typeface="+mn-cs"/>
        </a:defRPr>
      </a:lvl8pPr>
      <a:lvl9pPr marL="15360824" algn="l" defTabSz="3840205" rtl="0" eaLnBrk="1" latinLnBrk="0" hangingPunct="1">
        <a:defRPr sz="752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userDrawn="1"/>
        </p:nvSpPr>
        <p:spPr>
          <a:xfrm>
            <a:off x="520419" y="4059225"/>
            <a:ext cx="11734800" cy="2317954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sp>
        <p:nvSpPr>
          <p:cNvPr id="40" name="Rounded Rectangle 39"/>
          <p:cNvSpPr/>
          <p:nvPr userDrawn="1"/>
        </p:nvSpPr>
        <p:spPr>
          <a:xfrm>
            <a:off x="13333760" y="4059223"/>
            <a:ext cx="11734800" cy="2317954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sp>
        <p:nvSpPr>
          <p:cNvPr id="42" name="Rounded Rectangle 41"/>
          <p:cNvSpPr/>
          <p:nvPr userDrawn="1"/>
        </p:nvSpPr>
        <p:spPr>
          <a:xfrm>
            <a:off x="26147101" y="4059223"/>
            <a:ext cx="11734800" cy="2317954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sp>
        <p:nvSpPr>
          <p:cNvPr id="64" name="Rounded Rectangle 63"/>
          <p:cNvSpPr/>
          <p:nvPr userDrawn="1"/>
        </p:nvSpPr>
        <p:spPr>
          <a:xfrm>
            <a:off x="38960441" y="4059224"/>
            <a:ext cx="11734800" cy="2317954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grpSp>
        <p:nvGrpSpPr>
          <p:cNvPr id="66" name="Group 65"/>
          <p:cNvGrpSpPr/>
          <p:nvPr userDrawn="1"/>
        </p:nvGrpSpPr>
        <p:grpSpPr>
          <a:xfrm rot="10800000">
            <a:off x="-42700" y="27479274"/>
            <a:ext cx="51249100" cy="1314450"/>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dirty="0">
                <a:ln>
                  <a:noFill/>
                </a:ln>
                <a:solidFill>
                  <a:schemeClr val="accent1"/>
                </a:solidFill>
              </a:endParaRPr>
            </a:p>
          </p:txBody>
        </p:sp>
      </p:grpSp>
      <p:sp>
        <p:nvSpPr>
          <p:cNvPr id="70" name="Text Box 14"/>
          <p:cNvSpPr txBox="1">
            <a:spLocks noChangeArrowheads="1"/>
          </p:cNvSpPr>
          <p:nvPr userDrawn="1"/>
        </p:nvSpPr>
        <p:spPr bwMode="auto">
          <a:xfrm>
            <a:off x="1170306" y="28136785"/>
            <a:ext cx="4417447" cy="288199"/>
          </a:xfrm>
          <a:prstGeom prst="rect">
            <a:avLst/>
          </a:prstGeom>
          <a:noFill/>
          <a:ln w="9525">
            <a:noFill/>
            <a:miter lim="800000"/>
            <a:headEnd/>
            <a:tailEnd/>
          </a:ln>
          <a:effectLst/>
        </p:spPr>
        <p:txBody>
          <a:bodyPr wrap="square" lIns="68510" tIns="34248" rIns="68510" bIns="34248">
            <a:spAutoFit/>
          </a:bodyPr>
          <a:lstStyle/>
          <a:p>
            <a:pPr eaLnBrk="0" hangingPunct="0">
              <a:lnSpc>
                <a:spcPct val="65000"/>
              </a:lnSpc>
              <a:spcBef>
                <a:spcPct val="50000"/>
              </a:spcBef>
              <a:defRPr/>
            </a:pPr>
            <a:r>
              <a:rPr lang="en-US" sz="525"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19" b="1" dirty="0">
                <a:solidFill>
                  <a:schemeClr val="bg1">
                    <a:lumMod val="75000"/>
                  </a:schemeClr>
                </a:solidFill>
                <a:latin typeface="Arial" charset="0"/>
              </a:rPr>
              <a:t>www.PosterPresentations.com</a:t>
            </a:r>
          </a:p>
        </p:txBody>
      </p:sp>
      <p:grpSp>
        <p:nvGrpSpPr>
          <p:cNvPr id="21" name="Group 20">
            <a:extLst>
              <a:ext uri="{FF2B5EF4-FFF2-40B4-BE49-F238E27FC236}">
                <a16:creationId xmlns:a16="http://schemas.microsoft.com/office/drawing/2014/main" id="{57415EED-75C2-AE43-A5EF-4E2ABB3FB76B}"/>
              </a:ext>
            </a:extLst>
          </p:cNvPr>
          <p:cNvGrpSpPr/>
          <p:nvPr userDrawn="1"/>
        </p:nvGrpSpPr>
        <p:grpSpPr>
          <a:xfrm>
            <a:off x="-50520" y="9876"/>
            <a:ext cx="51222957" cy="3605066"/>
            <a:chOff x="-43304" y="11286"/>
            <a:chExt cx="43905392" cy="4120075"/>
          </a:xfrm>
        </p:grpSpPr>
        <p:sp>
          <p:nvSpPr>
            <p:cNvPr id="22" name="Rectangle 21">
              <a:extLst>
                <a:ext uri="{FF2B5EF4-FFF2-40B4-BE49-F238E27FC236}">
                  <a16:creationId xmlns:a16="http://schemas.microsoft.com/office/drawing/2014/main" id="{406D62EB-FE0C-0140-83E4-ED5A9E10203A}"/>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grpSp>
          <p:nvGrpSpPr>
            <p:cNvPr id="23" name="Group 22">
              <a:extLst>
                <a:ext uri="{FF2B5EF4-FFF2-40B4-BE49-F238E27FC236}">
                  <a16:creationId xmlns:a16="http://schemas.microsoft.com/office/drawing/2014/main" id="{8F4220B3-A831-9C4F-9226-C23361689523}"/>
                </a:ext>
              </a:extLst>
            </p:cNvPr>
            <p:cNvGrpSpPr/>
            <p:nvPr userDrawn="1"/>
          </p:nvGrpSpPr>
          <p:grpSpPr>
            <a:xfrm>
              <a:off x="-43304" y="11286"/>
              <a:ext cx="43905392" cy="4036528"/>
              <a:chOff x="-14192" y="1382"/>
              <a:chExt cx="27451941" cy="4572641"/>
            </a:xfrm>
          </p:grpSpPr>
          <p:sp>
            <p:nvSpPr>
              <p:cNvPr id="24" name="Rectangle 16">
                <a:extLst>
                  <a:ext uri="{FF2B5EF4-FFF2-40B4-BE49-F238E27FC236}">
                    <a16:creationId xmlns:a16="http://schemas.microsoft.com/office/drawing/2014/main" id="{4376B7FE-11A5-384D-A302-91A839CAE7D7}"/>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25" name="Rectangle 16">
                <a:extLst>
                  <a:ext uri="{FF2B5EF4-FFF2-40B4-BE49-F238E27FC236}">
                    <a16:creationId xmlns:a16="http://schemas.microsoft.com/office/drawing/2014/main" id="{730BC0D8-BF0E-1E48-A5BA-DBE5EFF446CB}"/>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26" name="Rectangle 15">
                <a:extLst>
                  <a:ext uri="{FF2B5EF4-FFF2-40B4-BE49-F238E27FC236}">
                    <a16:creationId xmlns:a16="http://schemas.microsoft.com/office/drawing/2014/main" id="{7CF719AE-E434-D547-8086-492C8B3F521B}"/>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dirty="0">
                  <a:ln>
                    <a:noFill/>
                  </a:ln>
                  <a:solidFill>
                    <a:schemeClr val="accent1"/>
                  </a:solidFill>
                </a:endParaRPr>
              </a:p>
            </p:txBody>
          </p:sp>
        </p:grpSp>
      </p:grpSp>
    </p:spTree>
    <p:extLst>
      <p:ext uri="{BB962C8B-B14F-4D97-AF65-F5344CB8AC3E}">
        <p14:creationId xmlns:p14="http://schemas.microsoft.com/office/powerpoint/2010/main" val="91017108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840205" rtl="0" eaLnBrk="1" latinLnBrk="0" hangingPunct="1">
        <a:spcBef>
          <a:spcPct val="0"/>
        </a:spcBef>
        <a:buNone/>
        <a:defRPr sz="7700" kern="1200">
          <a:solidFill>
            <a:schemeClr val="bg1"/>
          </a:solidFill>
          <a:latin typeface="Trebuchet MS" pitchFamily="34" charset="0"/>
          <a:ea typeface="+mj-ea"/>
          <a:cs typeface="+mj-cs"/>
        </a:defRPr>
      </a:lvl1pPr>
    </p:titleStyle>
    <p:bodyStyle>
      <a:lvl1pPr marL="1440078" indent="-1440078" algn="l" defTabSz="3840205" rtl="0" eaLnBrk="1" latinLnBrk="0" hangingPunct="1">
        <a:spcBef>
          <a:spcPct val="20000"/>
        </a:spcBef>
        <a:buFont typeface="Arial" pitchFamily="34" charset="0"/>
        <a:buChar char="•"/>
        <a:defRPr sz="13475" kern="1200">
          <a:solidFill>
            <a:schemeClr val="tx1"/>
          </a:solidFill>
          <a:latin typeface="+mn-lt"/>
          <a:ea typeface="+mn-ea"/>
          <a:cs typeface="+mn-cs"/>
        </a:defRPr>
      </a:lvl1pPr>
      <a:lvl2pPr marL="3120167" indent="-1200063" algn="l" defTabSz="3840205" rtl="0" eaLnBrk="1" latinLnBrk="0" hangingPunct="1">
        <a:spcBef>
          <a:spcPct val="20000"/>
        </a:spcBef>
        <a:buFont typeface="Arial" pitchFamily="34" charset="0"/>
        <a:buChar char="–"/>
        <a:defRPr sz="11812" kern="1200">
          <a:solidFill>
            <a:schemeClr val="tx1"/>
          </a:solidFill>
          <a:latin typeface="+mn-lt"/>
          <a:ea typeface="+mn-ea"/>
          <a:cs typeface="+mn-cs"/>
        </a:defRPr>
      </a:lvl2pPr>
      <a:lvl3pPr marL="4800257" indent="-960053" algn="l" defTabSz="3840205"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361"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463"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0567"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668"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0771"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0874"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205" rtl="0" eaLnBrk="1" latinLnBrk="0" hangingPunct="1">
        <a:defRPr sz="7525" kern="1200">
          <a:solidFill>
            <a:schemeClr val="tx1"/>
          </a:solidFill>
          <a:latin typeface="+mn-lt"/>
          <a:ea typeface="+mn-ea"/>
          <a:cs typeface="+mn-cs"/>
        </a:defRPr>
      </a:lvl1pPr>
      <a:lvl2pPr marL="1920104" algn="l" defTabSz="3840205" rtl="0" eaLnBrk="1" latinLnBrk="0" hangingPunct="1">
        <a:defRPr sz="7525" kern="1200">
          <a:solidFill>
            <a:schemeClr val="tx1"/>
          </a:solidFill>
          <a:latin typeface="+mn-lt"/>
          <a:ea typeface="+mn-ea"/>
          <a:cs typeface="+mn-cs"/>
        </a:defRPr>
      </a:lvl2pPr>
      <a:lvl3pPr marL="3840205" algn="l" defTabSz="3840205" rtl="0" eaLnBrk="1" latinLnBrk="0" hangingPunct="1">
        <a:defRPr sz="7525" kern="1200">
          <a:solidFill>
            <a:schemeClr val="tx1"/>
          </a:solidFill>
          <a:latin typeface="+mn-lt"/>
          <a:ea typeface="+mn-ea"/>
          <a:cs typeface="+mn-cs"/>
        </a:defRPr>
      </a:lvl3pPr>
      <a:lvl4pPr marL="5760309" algn="l" defTabSz="3840205" rtl="0" eaLnBrk="1" latinLnBrk="0" hangingPunct="1">
        <a:defRPr sz="7525" kern="1200">
          <a:solidFill>
            <a:schemeClr val="tx1"/>
          </a:solidFill>
          <a:latin typeface="+mn-lt"/>
          <a:ea typeface="+mn-ea"/>
          <a:cs typeface="+mn-cs"/>
        </a:defRPr>
      </a:lvl4pPr>
      <a:lvl5pPr marL="7680411" algn="l" defTabSz="3840205" rtl="0" eaLnBrk="1" latinLnBrk="0" hangingPunct="1">
        <a:defRPr sz="7525" kern="1200">
          <a:solidFill>
            <a:schemeClr val="tx1"/>
          </a:solidFill>
          <a:latin typeface="+mn-lt"/>
          <a:ea typeface="+mn-ea"/>
          <a:cs typeface="+mn-cs"/>
        </a:defRPr>
      </a:lvl5pPr>
      <a:lvl6pPr marL="9600515" algn="l" defTabSz="3840205" rtl="0" eaLnBrk="1" latinLnBrk="0" hangingPunct="1">
        <a:defRPr sz="7525" kern="1200">
          <a:solidFill>
            <a:schemeClr val="tx1"/>
          </a:solidFill>
          <a:latin typeface="+mn-lt"/>
          <a:ea typeface="+mn-ea"/>
          <a:cs typeface="+mn-cs"/>
        </a:defRPr>
      </a:lvl6pPr>
      <a:lvl7pPr marL="11520618" algn="l" defTabSz="3840205" rtl="0" eaLnBrk="1" latinLnBrk="0" hangingPunct="1">
        <a:defRPr sz="7525" kern="1200">
          <a:solidFill>
            <a:schemeClr val="tx1"/>
          </a:solidFill>
          <a:latin typeface="+mn-lt"/>
          <a:ea typeface="+mn-ea"/>
          <a:cs typeface="+mn-cs"/>
        </a:defRPr>
      </a:lvl7pPr>
      <a:lvl8pPr marL="13440720" algn="l" defTabSz="3840205" rtl="0" eaLnBrk="1" latinLnBrk="0" hangingPunct="1">
        <a:defRPr sz="7525" kern="1200">
          <a:solidFill>
            <a:schemeClr val="tx1"/>
          </a:solidFill>
          <a:latin typeface="+mn-lt"/>
          <a:ea typeface="+mn-ea"/>
          <a:cs typeface="+mn-cs"/>
        </a:defRPr>
      </a:lvl8pPr>
      <a:lvl9pPr marL="15360824" algn="l" defTabSz="3840205" rtl="0" eaLnBrk="1" latinLnBrk="0" hangingPunct="1">
        <a:defRPr sz="752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8" name="Straight Connector 37"/>
          <p:cNvCxnSpPr/>
          <p:nvPr/>
        </p:nvCxnSpPr>
        <p:spPr>
          <a:xfrm flipV="1">
            <a:off x="-16271035" y="10085353"/>
            <a:ext cx="15840342" cy="71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userDrawn="1"/>
        </p:nvSpPr>
        <p:spPr>
          <a:xfrm>
            <a:off x="34233350" y="4174436"/>
            <a:ext cx="15840342" cy="2299476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sp>
        <p:nvSpPr>
          <p:cNvPr id="42" name="Rounded Rectangle 41"/>
          <p:cNvSpPr/>
          <p:nvPr userDrawn="1"/>
        </p:nvSpPr>
        <p:spPr>
          <a:xfrm>
            <a:off x="17636646" y="4155886"/>
            <a:ext cx="15840342" cy="2299476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sp>
        <p:nvSpPr>
          <p:cNvPr id="43" name="Rounded Rectangle 42"/>
          <p:cNvSpPr/>
          <p:nvPr userDrawn="1"/>
        </p:nvSpPr>
        <p:spPr>
          <a:xfrm>
            <a:off x="1039942" y="4192985"/>
            <a:ext cx="15840342" cy="2299476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grpSp>
        <p:nvGrpSpPr>
          <p:cNvPr id="74" name="Group 73"/>
          <p:cNvGrpSpPr/>
          <p:nvPr userDrawn="1"/>
        </p:nvGrpSpPr>
        <p:grpSpPr>
          <a:xfrm rot="10800000">
            <a:off x="-42700" y="27479274"/>
            <a:ext cx="51249100" cy="1314450"/>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7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77"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dirty="0">
                <a:ln>
                  <a:noFill/>
                </a:ln>
                <a:solidFill>
                  <a:schemeClr val="accent1"/>
                </a:solidFill>
              </a:endParaRPr>
            </a:p>
          </p:txBody>
        </p:sp>
      </p:grpSp>
      <p:sp>
        <p:nvSpPr>
          <p:cNvPr id="73" name="Text Box 14"/>
          <p:cNvSpPr txBox="1">
            <a:spLocks noChangeArrowheads="1"/>
          </p:cNvSpPr>
          <p:nvPr userDrawn="1"/>
        </p:nvSpPr>
        <p:spPr bwMode="auto">
          <a:xfrm>
            <a:off x="1170306" y="28136785"/>
            <a:ext cx="4417447" cy="288199"/>
          </a:xfrm>
          <a:prstGeom prst="rect">
            <a:avLst/>
          </a:prstGeom>
          <a:noFill/>
          <a:ln w="9525">
            <a:noFill/>
            <a:miter lim="800000"/>
            <a:headEnd/>
            <a:tailEnd/>
          </a:ln>
          <a:effectLst/>
        </p:spPr>
        <p:txBody>
          <a:bodyPr wrap="square" lIns="68510" tIns="34248" rIns="68510" bIns="34248">
            <a:spAutoFit/>
          </a:bodyPr>
          <a:lstStyle/>
          <a:p>
            <a:pPr eaLnBrk="0" hangingPunct="0">
              <a:lnSpc>
                <a:spcPct val="65000"/>
              </a:lnSpc>
              <a:spcBef>
                <a:spcPct val="50000"/>
              </a:spcBef>
              <a:defRPr/>
            </a:pPr>
            <a:r>
              <a:rPr lang="en-US" sz="525"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19" b="1" dirty="0">
                <a:solidFill>
                  <a:schemeClr val="bg1">
                    <a:lumMod val="75000"/>
                  </a:schemeClr>
                </a:solidFill>
                <a:latin typeface="Arial" charset="0"/>
              </a:rPr>
              <a:t>www.PosterPresentations.com</a:t>
            </a:r>
          </a:p>
        </p:txBody>
      </p:sp>
      <p:graphicFrame>
        <p:nvGraphicFramePr>
          <p:cNvPr id="78" name="Table 77">
            <a:extLst>
              <a:ext uri="{FF2B5EF4-FFF2-40B4-BE49-F238E27FC236}">
                <a16:creationId xmlns:a16="http://schemas.microsoft.com/office/drawing/2014/main" id="{5373C3A2-708A-CA45-9DA9-BCEAB1E0E126}"/>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2379638" y="12336"/>
          <a:ext cx="11406347" cy="28594318"/>
        </p:xfrm>
        <a:graphic>
          <a:graphicData uri="http://schemas.openxmlformats.org/drawingml/2006/table">
            <a:tbl>
              <a:tblPr firstRow="1" bandRow="1">
                <a:tableStyleId>{5C22544A-7EE6-4342-B048-85BDC9FD1C3A}</a:tableStyleId>
              </a:tblPr>
              <a:tblGrid>
                <a:gridCol w="4890953">
                  <a:extLst>
                    <a:ext uri="{9D8B030D-6E8A-4147-A177-3AD203B41FA5}">
                      <a16:colId xmlns:a16="http://schemas.microsoft.com/office/drawing/2014/main" val="20000"/>
                    </a:ext>
                  </a:extLst>
                </a:gridCol>
                <a:gridCol w="6515395">
                  <a:extLst>
                    <a:ext uri="{9D8B030D-6E8A-4147-A177-3AD203B41FA5}">
                      <a16:colId xmlns:a16="http://schemas.microsoft.com/office/drawing/2014/main" val="20001"/>
                    </a:ext>
                  </a:extLst>
                </a:gridCol>
              </a:tblGrid>
              <a:tr h="116297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5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213360" marR="106680" marT="120015" marB="40005">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680796">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36"x48"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213360" marR="106680" marT="120015" marB="40005">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000865">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template for a </a:t>
                      </a:r>
                    </a:p>
                    <a:p>
                      <a:pPr algn="ctr"/>
                      <a:r>
                        <a:rPr lang="en-US" sz="1800" dirty="0">
                          <a:solidFill>
                            <a:schemeClr val="bg1"/>
                          </a:solidFill>
                          <a:latin typeface="Arial" panose="020B0604020202020204" pitchFamily="34" charset="0"/>
                          <a:cs typeface="Arial" panose="020B0604020202020204" pitchFamily="34" charset="0"/>
                        </a:rPr>
                        <a:t>presentation poster</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36 inches tall</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by</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48 inches wide</a:t>
                      </a:r>
                      <a:br>
                        <a:rPr lang="en-US" sz="1800" dirty="0">
                          <a:solidFill>
                            <a:schemeClr val="bg1"/>
                          </a:solidFill>
                          <a:latin typeface="Arial" panose="020B0604020202020204" pitchFamily="34" charset="0"/>
                          <a:cs typeface="Arial" panose="020B0604020202020204" pitchFamily="34" charset="0"/>
                        </a:rPr>
                      </a:br>
                      <a:endParaRPr lang="en-US" sz="1800" dirty="0">
                        <a:solidFill>
                          <a:srgbClr val="1F3A4E"/>
                        </a:solidFill>
                      </a:endParaRPr>
                    </a:p>
                  </a:txBody>
                  <a:tcPr marL="106680" marR="106680" marT="40005" marB="40005">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30 tall x 40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42 tall x 56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48 tall x 64 wide</a:t>
                      </a:r>
                    </a:p>
                  </a:txBody>
                  <a:tcPr marL="213360" marR="106680" marT="120015" marB="40005">
                    <a:solidFill>
                      <a:srgbClr val="010101"/>
                    </a:solidFill>
                  </a:tcPr>
                </a:tc>
                <a:extLst>
                  <a:ext uri="{0D108BD9-81ED-4DB2-BD59-A6C34878D82A}">
                    <a16:rowId xmlns:a16="http://schemas.microsoft.com/office/drawing/2014/main" val="10008"/>
                  </a:ext>
                </a:extLst>
              </a:tr>
              <a:tr h="3752606">
                <a:tc>
                  <a:txBody>
                    <a:bodyPr/>
                    <a:lstStyle/>
                    <a:p>
                      <a:endParaRPr lang="en-US" sz="1800" dirty="0">
                        <a:solidFill>
                          <a:srgbClr val="1F3A4E"/>
                        </a:solidFill>
                      </a:endParaRPr>
                    </a:p>
                  </a:txBody>
                  <a:tcPr marL="106680" marR="106680" marT="40005" marB="40005">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5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213360" marR="106680" marT="120015" marB="40005">
                    <a:solidFill>
                      <a:srgbClr val="010101"/>
                    </a:solidFill>
                  </a:tcPr>
                </a:tc>
                <a:extLst>
                  <a:ext uri="{0D108BD9-81ED-4DB2-BD59-A6C34878D82A}">
                    <a16:rowId xmlns:a16="http://schemas.microsoft.com/office/drawing/2014/main" val="10001"/>
                  </a:ext>
                </a:extLst>
              </a:tr>
              <a:tr h="157546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06680" marR="106680" marT="40005" marB="40005">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346297">
                <a:tc>
                  <a:txBody>
                    <a:bodyPr/>
                    <a:lstStyle/>
                    <a:p>
                      <a:endParaRPr lang="en-US" sz="1800" dirty="0">
                        <a:solidFill>
                          <a:srgbClr val="1F3A4E"/>
                        </a:solidFill>
                      </a:endParaRPr>
                    </a:p>
                  </a:txBody>
                  <a:tcPr marL="106680" marR="106680" marT="40005" marB="40005">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213360" marR="106680" marT="120015" marB="40005">
                    <a:solidFill>
                      <a:srgbClr val="010101"/>
                    </a:solidFill>
                  </a:tcPr>
                </a:tc>
                <a:extLst>
                  <a:ext uri="{0D108BD9-81ED-4DB2-BD59-A6C34878D82A}">
                    <a16:rowId xmlns:a16="http://schemas.microsoft.com/office/drawing/2014/main" val="10003"/>
                  </a:ext>
                </a:extLst>
              </a:tr>
              <a:tr h="3079243">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marL="106680" marR="106680" marT="40005" marB="40005">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0804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213360" marR="106680" marT="120015" marB="40005">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00652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213360" marR="106680" marT="120015" marB="40005">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2024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213360" marR="106680" marT="120015" marB="40005">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8886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213360" marR="106680" marT="120015" marB="40005">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A4D0F77F-6F82-47F2-B14E-3B9B3E495843}"/>
              </a:ext>
            </a:extLst>
          </p:cNvPr>
          <p:cNvGraphicFramePr>
            <a:graphicFrameLocks noGrp="1"/>
          </p:cNvGraphicFramePr>
          <p:nvPr userDrawn="1">
            <p:extLst>
              <p:ext uri="{D42A27DB-BD31-4B8C-83A1-F6EECF244321}">
                <p14:modId xmlns:p14="http://schemas.microsoft.com/office/powerpoint/2010/main" val="3568378181"/>
              </p:ext>
            </p:extLst>
          </p:nvPr>
        </p:nvGraphicFramePr>
        <p:xfrm>
          <a:off x="52144434" y="-74155"/>
          <a:ext cx="11001886" cy="28940686"/>
        </p:xfrm>
        <a:graphic>
          <a:graphicData uri="http://schemas.openxmlformats.org/drawingml/2006/table">
            <a:tbl>
              <a:tblPr firstRow="1" bandRow="1">
                <a:tableStyleId>{5C22544A-7EE6-4342-B048-85BDC9FD1C3A}</a:tableStyleId>
              </a:tblPr>
              <a:tblGrid>
                <a:gridCol w="3901141">
                  <a:extLst>
                    <a:ext uri="{9D8B030D-6E8A-4147-A177-3AD203B41FA5}">
                      <a16:colId xmlns:a16="http://schemas.microsoft.com/office/drawing/2014/main" val="20000"/>
                    </a:ext>
                  </a:extLst>
                </a:gridCol>
                <a:gridCol w="1611819">
                  <a:extLst>
                    <a:ext uri="{9D8B030D-6E8A-4147-A177-3AD203B41FA5}">
                      <a16:colId xmlns:a16="http://schemas.microsoft.com/office/drawing/2014/main" val="997673227"/>
                    </a:ext>
                  </a:extLst>
                </a:gridCol>
                <a:gridCol w="5488926">
                  <a:extLst>
                    <a:ext uri="{9D8B030D-6E8A-4147-A177-3AD203B41FA5}">
                      <a16:colId xmlns:a16="http://schemas.microsoft.com/office/drawing/2014/main" val="4164475170"/>
                    </a:ext>
                  </a:extLst>
                </a:gridCol>
              </a:tblGrid>
              <a:tr h="153687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500" b="0" spc="600" dirty="0">
                          <a:solidFill>
                            <a:srgbClr val="1F3A4E"/>
                          </a:solidFill>
                          <a:latin typeface="Arial Black" panose="020B0A04020102020204" pitchFamily="34" charset="0"/>
                        </a:rPr>
                        <a:t>QUICK START GUIDE</a:t>
                      </a:r>
                      <a:br>
                        <a:rPr lang="en-US" sz="35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500" b="1" spc="600" dirty="0">
                        <a:solidFill>
                          <a:schemeClr val="bg1"/>
                        </a:solidFill>
                        <a:latin typeface="Trebuchet MS" pitchFamily="34" charset="0"/>
                      </a:endParaRPr>
                    </a:p>
                  </a:txBody>
                  <a:tcPr marL="213360" marR="106680" marT="120015" marB="40005">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67713">
                <a:tc gridSpan="3">
                  <a:txBody>
                    <a:bodyPr/>
                    <a:lstStyle/>
                    <a:p>
                      <a:pPr algn="l"/>
                      <a:r>
                        <a:rPr lang="en-US" sz="2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1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100" dirty="0">
                        <a:solidFill>
                          <a:srgbClr val="FFC000"/>
                        </a:solidFill>
                      </a:endParaRP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213360" marR="1066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209254">
                <a:tc gridSpan="3">
                  <a:txBody>
                    <a:bodyPr/>
                    <a:lstStyle/>
                    <a:p>
                      <a:r>
                        <a:rPr lang="en-US" sz="2500" b="1" dirty="0">
                          <a:solidFill>
                            <a:srgbClr val="FFC000"/>
                          </a:solidFill>
                          <a:latin typeface="Arial" panose="020B0604020202020204" pitchFamily="34" charset="0"/>
                          <a:cs typeface="Arial" panose="020B0604020202020204" pitchFamily="34" charset="0"/>
                        </a:rPr>
                        <a:t>How to change the column layout configuration</a:t>
                      </a:r>
                    </a:p>
                    <a:p>
                      <a:r>
                        <a:rPr lang="en-US" sz="21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100" dirty="0">
                          <a:solidFill>
                            <a:srgbClr val="D9D9D9"/>
                          </a:solidFill>
                          <a:latin typeface="Arial" panose="020B0604020202020204" pitchFamily="34" charset="0"/>
                          <a:cs typeface="Arial" panose="020B0604020202020204" pitchFamily="34" charset="0"/>
                        </a:rPr>
                        <a:t>You can see a tutorial here: </a:t>
                      </a:r>
                      <a:r>
                        <a:rPr lang="en-US" sz="2100" u="sng" dirty="0">
                          <a:solidFill>
                            <a:srgbClr val="FFC000"/>
                          </a:solidFill>
                          <a:latin typeface="Arial" panose="020B0604020202020204" pitchFamily="34" charset="0"/>
                          <a:cs typeface="Arial" panose="020B0604020202020204" pitchFamily="34" charset="0"/>
                        </a:rPr>
                        <a:t>https://</a:t>
                      </a:r>
                      <a:r>
                        <a:rPr lang="en-US" sz="2100" u="sng" dirty="0" err="1">
                          <a:solidFill>
                            <a:srgbClr val="FFC000"/>
                          </a:solidFill>
                          <a:latin typeface="Arial" panose="020B0604020202020204" pitchFamily="34" charset="0"/>
                          <a:cs typeface="Arial" panose="020B0604020202020204" pitchFamily="34" charset="0"/>
                        </a:rPr>
                        <a:t>www.posterpresentations.com</a:t>
                      </a:r>
                      <a:r>
                        <a:rPr lang="en-US" sz="2100" u="sng" dirty="0">
                          <a:solidFill>
                            <a:srgbClr val="FFC000"/>
                          </a:solidFill>
                          <a:latin typeface="Arial" panose="020B0604020202020204" pitchFamily="34" charset="0"/>
                          <a:cs typeface="Arial" panose="020B0604020202020204" pitchFamily="34" charset="0"/>
                        </a:rPr>
                        <a:t>/how-to-change-the-column-</a:t>
                      </a:r>
                      <a:r>
                        <a:rPr lang="en-US" sz="2100" u="sng" dirty="0" err="1">
                          <a:solidFill>
                            <a:srgbClr val="FFC000"/>
                          </a:solidFill>
                          <a:latin typeface="Arial" panose="020B0604020202020204" pitchFamily="34" charset="0"/>
                          <a:cs typeface="Arial" panose="020B0604020202020204" pitchFamily="34" charset="0"/>
                        </a:rPr>
                        <a:t>configuration.html</a:t>
                      </a:r>
                      <a:endParaRPr lang="en-US" sz="8800" u="sng" dirty="0">
                        <a:solidFill>
                          <a:srgbClr val="FFC000"/>
                        </a:solidFill>
                      </a:endParaRPr>
                    </a:p>
                  </a:txBody>
                  <a:tcPr marL="213360" marR="1066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45299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213360" marR="106680" marT="120015" marB="40005">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panose="020B0604020202020204" pitchFamily="34" charset="0"/>
                          <a:cs typeface="Arial" panose="020B0604020202020204" pitchFamily="34" charset="0"/>
                        </a:rPr>
                        <a:t>The Quick Start</a:t>
                      </a:r>
                      <a:r>
                        <a:rPr lang="en-US" sz="2100" baseline="0" noProof="0" dirty="0">
                          <a:solidFill>
                            <a:srgbClr val="D9D9D9"/>
                          </a:solidFill>
                          <a:latin typeface="Arial" panose="020B0604020202020204" pitchFamily="34" charset="0"/>
                          <a:cs typeface="Arial" panose="020B0604020202020204" pitchFamily="34" charset="0"/>
                        </a:rPr>
                        <a:t> Guides</a:t>
                      </a:r>
                      <a:r>
                        <a:rPr lang="en-US" sz="2100" noProof="0" dirty="0">
                          <a:solidFill>
                            <a:srgbClr val="D9D9D9"/>
                          </a:solidFill>
                          <a:latin typeface="Arial" panose="020B0604020202020204" pitchFamily="34" charset="0"/>
                          <a:cs typeface="Arial" panose="020B0604020202020204" pitchFamily="34" charset="0"/>
                        </a:rPr>
                        <a:t> </a:t>
                      </a:r>
                      <a:r>
                        <a:rPr lang="en-US" sz="2100" u="sng" noProof="0" dirty="0">
                          <a:solidFill>
                            <a:srgbClr val="D9D9D9"/>
                          </a:solidFill>
                          <a:latin typeface="Arial" panose="020B0604020202020204" pitchFamily="34" charset="0"/>
                          <a:cs typeface="Arial" panose="020B0604020202020204" pitchFamily="34" charset="0"/>
                        </a:rPr>
                        <a:t>are outside the template’s printable area</a:t>
                      </a:r>
                      <a:r>
                        <a:rPr lang="en-US" sz="2100" noProof="0" dirty="0">
                          <a:solidFill>
                            <a:srgbClr val="D9D9D9"/>
                          </a:solidFill>
                          <a:latin typeface="Arial" panose="020B0604020202020204" pitchFamily="34" charset="0"/>
                          <a:cs typeface="Arial" panose="020B0604020202020204" pitchFamily="34" charset="0"/>
                        </a:rPr>
                        <a:t> and they will not be on the printed poster</a:t>
                      </a:r>
                      <a:r>
                        <a:rPr lang="en-US" sz="21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To hide the guides click on the </a:t>
                      </a:r>
                      <a:r>
                        <a:rPr lang="en-US" sz="2100" b="1" baseline="0" noProof="0" dirty="0">
                          <a:solidFill>
                            <a:srgbClr val="D9D9D9"/>
                          </a:solidFill>
                          <a:latin typeface="Arial" panose="020B0604020202020204" pitchFamily="34" charset="0"/>
                          <a:cs typeface="Arial" panose="020B0604020202020204" pitchFamily="34" charset="0"/>
                        </a:rPr>
                        <a:t>Home</a:t>
                      </a:r>
                      <a:r>
                        <a:rPr lang="en-US" sz="21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100" b="1"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100" b="1" baseline="0" noProof="0" dirty="0">
                          <a:solidFill>
                            <a:srgbClr val="D9D9D9"/>
                          </a:solidFill>
                          <a:latin typeface="Arial" panose="020B0604020202020204" pitchFamily="34" charset="0"/>
                          <a:cs typeface="Arial" panose="020B0604020202020204" pitchFamily="34" charset="0"/>
                        </a:rPr>
                        <a:t>Without Guides </a:t>
                      </a:r>
                      <a:r>
                        <a:rPr lang="en-US" sz="2100" b="0"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a:t>
                      </a:r>
                      <a:endParaRPr lang="en-US" sz="21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213360" marR="106680" marT="120015" marB="40005">
                    <a:solidFill>
                      <a:srgbClr val="010101"/>
                    </a:solidFill>
                  </a:tcPr>
                </a:tc>
                <a:extLst>
                  <a:ext uri="{0D108BD9-81ED-4DB2-BD59-A6C34878D82A}">
                    <a16:rowId xmlns:a16="http://schemas.microsoft.com/office/drawing/2014/main" val="10005"/>
                  </a:ext>
                </a:extLst>
              </a:tr>
              <a:tr h="252728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213360" marR="106680" marT="120015" marB="40005">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308748">
                <a:tc gridSpan="2">
                  <a:txBody>
                    <a:bodyPr/>
                    <a:lstStyle/>
                    <a:p>
                      <a:r>
                        <a:rPr lang="en-US" sz="2500" b="1" dirty="0">
                          <a:solidFill>
                            <a:srgbClr val="FFC000"/>
                          </a:solidFill>
                          <a:latin typeface="Arial" panose="020B0604020202020204" pitchFamily="34" charset="0"/>
                          <a:cs typeface="Arial" panose="020B0604020202020204" pitchFamily="34" charset="0"/>
                        </a:rPr>
                        <a:t>How to</a:t>
                      </a:r>
                      <a:r>
                        <a:rPr lang="en-US" sz="2500" b="1" baseline="0" dirty="0">
                          <a:solidFill>
                            <a:srgbClr val="FFC000"/>
                          </a:solidFill>
                          <a:latin typeface="Arial" panose="020B0604020202020204" pitchFamily="34" charset="0"/>
                          <a:cs typeface="Arial" panose="020B0604020202020204" pitchFamily="34" charset="0"/>
                        </a:rPr>
                        <a:t> preview your poster prior to printing</a:t>
                      </a:r>
                      <a:endParaRPr lang="en-US" sz="2500" b="1" dirty="0">
                        <a:solidFill>
                          <a:srgbClr val="FFC000"/>
                        </a:solidFill>
                        <a:latin typeface="Arial" panose="020B0604020202020204" pitchFamily="34" charset="0"/>
                        <a:cs typeface="Arial" panose="020B0604020202020204" pitchFamily="34" charset="0"/>
                      </a:endParaRPr>
                    </a:p>
                    <a:p>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213360" marR="106680" marT="120015" marB="40005">
                    <a:solidFill>
                      <a:srgbClr val="010101"/>
                    </a:solidFill>
                  </a:tcPr>
                </a:tc>
                <a:tc hMerge="1">
                  <a:txBody>
                    <a:bodyPr/>
                    <a:lstStyle/>
                    <a:p>
                      <a:endParaRPr lang="en-US"/>
                    </a:p>
                  </a:txBody>
                  <a:tcPr/>
                </a:tc>
                <a:tc>
                  <a:txBody>
                    <a:bodyPr/>
                    <a:lstStyle/>
                    <a:p>
                      <a:pPr algn="ctr"/>
                      <a:r>
                        <a:rPr lang="en-US" sz="10100" b="1" dirty="0">
                          <a:solidFill>
                            <a:srgbClr val="D9D9D9"/>
                          </a:solidFill>
                          <a:latin typeface="Arial" panose="020B0604020202020204" pitchFamily="34" charset="0"/>
                          <a:cs typeface="Arial" panose="020B0604020202020204" pitchFamily="34" charset="0"/>
                        </a:rPr>
                        <a:t>F5</a:t>
                      </a:r>
                      <a:r>
                        <a:rPr lang="en-US" sz="2100" baseline="0" dirty="0">
                          <a:solidFill>
                            <a:srgbClr val="D9D9D9"/>
                          </a:solidFill>
                          <a:latin typeface="Arial" panose="020B0604020202020204" pitchFamily="34" charset="0"/>
                          <a:cs typeface="Arial" panose="020B0604020202020204" pitchFamily="34" charset="0"/>
                        </a:rPr>
                        <a:t> </a:t>
                      </a:r>
                      <a:endParaRPr lang="en-US" sz="8800" dirty="0"/>
                    </a:p>
                  </a:txBody>
                  <a:tcPr marL="213360" marR="106680" marT="120015" marB="40005" anchor="ctr">
                    <a:solidFill>
                      <a:schemeClr val="tx1">
                        <a:lumMod val="95000"/>
                        <a:lumOff val="5000"/>
                      </a:schemeClr>
                    </a:solidFill>
                  </a:tcPr>
                </a:tc>
                <a:extLst>
                  <a:ext uri="{0D108BD9-81ED-4DB2-BD59-A6C34878D82A}">
                    <a16:rowId xmlns:a16="http://schemas.microsoft.com/office/drawing/2014/main" val="10006"/>
                  </a:ext>
                </a:extLst>
              </a:tr>
              <a:tr h="496475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When you are ready to have your poster printed go online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and click on the "</a:t>
                      </a:r>
                      <a:r>
                        <a:rPr lang="en-US" sz="2100" noProof="0" dirty="0">
                          <a:solidFill>
                            <a:srgbClr val="FFC000"/>
                          </a:solidFill>
                          <a:latin typeface="Arial"/>
                          <a:cs typeface="Arial"/>
                        </a:rPr>
                        <a:t>Order Your Poster</a:t>
                      </a:r>
                      <a:r>
                        <a:rPr lang="en-US" sz="21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100" noProof="0" dirty="0">
                          <a:solidFill>
                            <a:srgbClr val="D9D9D9"/>
                          </a:solidFill>
                          <a:latin typeface="Arial"/>
                          <a:cs typeface="Arial"/>
                        </a:rPr>
                      </a:br>
                      <a:r>
                        <a:rPr lang="en-US" sz="2100" noProof="0" dirty="0">
                          <a:solidFill>
                            <a:srgbClr val="D9D9D9"/>
                          </a:solidFill>
                          <a:latin typeface="Arial"/>
                          <a:cs typeface="Arial"/>
                        </a:rPr>
                        <a:t>Go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for more information.</a:t>
                      </a:r>
                    </a:p>
                  </a:txBody>
                  <a:tcPr marL="213360" marR="106680" marT="120015" marB="40005">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85431">
                <a:tc gridSpan="3">
                  <a:txBody>
                    <a:bodyPr/>
                    <a:lstStyle/>
                    <a:p>
                      <a:endParaRPr lang="en-US" sz="2100" dirty="0">
                        <a:solidFill>
                          <a:srgbClr val="1F3A4E"/>
                        </a:solidFill>
                      </a:endParaRPr>
                    </a:p>
                  </a:txBody>
                  <a:tcPr marL="213360" marR="106680" marT="120015" marB="40005">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810679">
                <a:tc>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213360" marR="106680" marT="120015" marB="40005">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dirty="0">
                          <a:solidFill>
                            <a:srgbClr val="D0D0D0"/>
                          </a:solidFill>
                          <a:latin typeface="Arial"/>
                          <a:cs typeface="Arial"/>
                        </a:rPr>
                        <a:t>For complete tutorials</a:t>
                      </a:r>
                      <a:r>
                        <a:rPr lang="en-US" sz="21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FFC000"/>
                          </a:solidFill>
                          <a:latin typeface="Arial"/>
                          <a:cs typeface="Arial"/>
                        </a:rPr>
                        <a:t>https://</a:t>
                      </a:r>
                      <a:r>
                        <a:rPr lang="en-US" sz="1600" b="1" dirty="0" err="1">
                          <a:solidFill>
                            <a:srgbClr val="FFC000"/>
                          </a:solidFill>
                          <a:latin typeface="Arial"/>
                          <a:cs typeface="Arial"/>
                        </a:rPr>
                        <a:t>www.posterpresentations.com</a:t>
                      </a:r>
                      <a:r>
                        <a:rPr lang="en-US" sz="1600" b="1" dirty="0">
                          <a:solidFill>
                            <a:srgbClr val="FFC000"/>
                          </a:solidFill>
                          <a:latin typeface="Arial"/>
                          <a:cs typeface="Arial"/>
                        </a:rPr>
                        <a:t>/</a:t>
                      </a:r>
                      <a:r>
                        <a:rPr lang="en-US" sz="1600" b="1" dirty="0" err="1">
                          <a:solidFill>
                            <a:srgbClr val="FFC000"/>
                          </a:solidFill>
                          <a:latin typeface="Arial"/>
                          <a:cs typeface="Arial"/>
                        </a:rPr>
                        <a:t>helpdesk.html</a:t>
                      </a:r>
                      <a:endParaRPr lang="en-US" sz="1600" dirty="0">
                        <a:solidFill>
                          <a:schemeClr val="bg1">
                            <a:lumMod val="85000"/>
                          </a:schemeClr>
                        </a:solidFill>
                        <a:latin typeface="Arial"/>
                        <a:cs typeface="Arial"/>
                      </a:endParaRPr>
                    </a:p>
                  </a:txBody>
                  <a:tcPr marL="213360" marR="106680" marT="120015" marB="40005">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24" name="Group 23">
            <a:extLst>
              <a:ext uri="{FF2B5EF4-FFF2-40B4-BE49-F238E27FC236}">
                <a16:creationId xmlns:a16="http://schemas.microsoft.com/office/drawing/2014/main" id="{B1E7C499-DC71-C947-A6B6-EB19BA774C6A}"/>
              </a:ext>
            </a:extLst>
          </p:cNvPr>
          <p:cNvGrpSpPr/>
          <p:nvPr userDrawn="1"/>
        </p:nvGrpSpPr>
        <p:grpSpPr>
          <a:xfrm>
            <a:off x="-50520" y="9876"/>
            <a:ext cx="51222957" cy="3605066"/>
            <a:chOff x="-43304" y="11286"/>
            <a:chExt cx="43905392" cy="4120075"/>
          </a:xfrm>
        </p:grpSpPr>
        <p:sp>
          <p:nvSpPr>
            <p:cNvPr id="25" name="Rectangle 24">
              <a:extLst>
                <a:ext uri="{FF2B5EF4-FFF2-40B4-BE49-F238E27FC236}">
                  <a16:creationId xmlns:a16="http://schemas.microsoft.com/office/drawing/2014/main" id="{6943A4C9-462C-4248-AA91-7B6B4581B716}"/>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grpSp>
          <p:nvGrpSpPr>
            <p:cNvPr id="26" name="Group 25">
              <a:extLst>
                <a:ext uri="{FF2B5EF4-FFF2-40B4-BE49-F238E27FC236}">
                  <a16:creationId xmlns:a16="http://schemas.microsoft.com/office/drawing/2014/main" id="{765D9DA6-06BB-E34C-908B-960C1E52E1C3}"/>
                </a:ext>
              </a:extLst>
            </p:cNvPr>
            <p:cNvGrpSpPr/>
            <p:nvPr userDrawn="1"/>
          </p:nvGrpSpPr>
          <p:grpSpPr>
            <a:xfrm>
              <a:off x="-43304" y="11286"/>
              <a:ext cx="43905392" cy="4036528"/>
              <a:chOff x="-14192" y="1382"/>
              <a:chExt cx="27451941" cy="4572641"/>
            </a:xfrm>
          </p:grpSpPr>
          <p:sp>
            <p:nvSpPr>
              <p:cNvPr id="27" name="Rectangle 16">
                <a:extLst>
                  <a:ext uri="{FF2B5EF4-FFF2-40B4-BE49-F238E27FC236}">
                    <a16:creationId xmlns:a16="http://schemas.microsoft.com/office/drawing/2014/main" id="{EC8A9FF7-CCDD-0F43-A972-ADC3A60A8878}"/>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28" name="Rectangle 16">
                <a:extLst>
                  <a:ext uri="{FF2B5EF4-FFF2-40B4-BE49-F238E27FC236}">
                    <a16:creationId xmlns:a16="http://schemas.microsoft.com/office/drawing/2014/main" id="{2B58685C-5C24-BB42-BBEC-9D0F1A445A14}"/>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29" name="Rectangle 15">
                <a:extLst>
                  <a:ext uri="{FF2B5EF4-FFF2-40B4-BE49-F238E27FC236}">
                    <a16:creationId xmlns:a16="http://schemas.microsoft.com/office/drawing/2014/main" id="{DDBC536C-5EEE-AF48-B458-69E40A47597E}"/>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840205" rtl="0" eaLnBrk="1" latinLnBrk="0" hangingPunct="1">
        <a:spcBef>
          <a:spcPct val="0"/>
        </a:spcBef>
        <a:buNone/>
        <a:defRPr sz="7700" kern="1200">
          <a:solidFill>
            <a:schemeClr val="bg1"/>
          </a:solidFill>
          <a:latin typeface="Trebuchet MS" pitchFamily="34" charset="0"/>
          <a:ea typeface="+mj-ea"/>
          <a:cs typeface="+mj-cs"/>
        </a:defRPr>
      </a:lvl1pPr>
    </p:titleStyle>
    <p:bodyStyle>
      <a:lvl1pPr marL="1440078" indent="-1440078" algn="l" defTabSz="3840205" rtl="0" eaLnBrk="1" latinLnBrk="0" hangingPunct="1">
        <a:spcBef>
          <a:spcPct val="20000"/>
        </a:spcBef>
        <a:buFont typeface="Arial" pitchFamily="34" charset="0"/>
        <a:buChar char="•"/>
        <a:defRPr sz="13475" kern="1200">
          <a:solidFill>
            <a:schemeClr val="tx1"/>
          </a:solidFill>
          <a:latin typeface="+mn-lt"/>
          <a:ea typeface="+mn-ea"/>
          <a:cs typeface="+mn-cs"/>
        </a:defRPr>
      </a:lvl1pPr>
      <a:lvl2pPr marL="3120167" indent="-1200063" algn="l" defTabSz="3840205" rtl="0" eaLnBrk="1" latinLnBrk="0" hangingPunct="1">
        <a:spcBef>
          <a:spcPct val="20000"/>
        </a:spcBef>
        <a:buFont typeface="Arial" pitchFamily="34" charset="0"/>
        <a:buChar char="–"/>
        <a:defRPr sz="11812" kern="1200">
          <a:solidFill>
            <a:schemeClr val="tx1"/>
          </a:solidFill>
          <a:latin typeface="+mn-lt"/>
          <a:ea typeface="+mn-ea"/>
          <a:cs typeface="+mn-cs"/>
        </a:defRPr>
      </a:lvl2pPr>
      <a:lvl3pPr marL="4800257" indent="-960053" algn="l" defTabSz="3840205"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361"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463"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0567"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668"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0771"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0874"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205" rtl="0" eaLnBrk="1" latinLnBrk="0" hangingPunct="1">
        <a:defRPr sz="7525" kern="1200">
          <a:solidFill>
            <a:schemeClr val="tx1"/>
          </a:solidFill>
          <a:latin typeface="+mn-lt"/>
          <a:ea typeface="+mn-ea"/>
          <a:cs typeface="+mn-cs"/>
        </a:defRPr>
      </a:lvl1pPr>
      <a:lvl2pPr marL="1920104" algn="l" defTabSz="3840205" rtl="0" eaLnBrk="1" latinLnBrk="0" hangingPunct="1">
        <a:defRPr sz="7525" kern="1200">
          <a:solidFill>
            <a:schemeClr val="tx1"/>
          </a:solidFill>
          <a:latin typeface="+mn-lt"/>
          <a:ea typeface="+mn-ea"/>
          <a:cs typeface="+mn-cs"/>
        </a:defRPr>
      </a:lvl2pPr>
      <a:lvl3pPr marL="3840205" algn="l" defTabSz="3840205" rtl="0" eaLnBrk="1" latinLnBrk="0" hangingPunct="1">
        <a:defRPr sz="7525" kern="1200">
          <a:solidFill>
            <a:schemeClr val="tx1"/>
          </a:solidFill>
          <a:latin typeface="+mn-lt"/>
          <a:ea typeface="+mn-ea"/>
          <a:cs typeface="+mn-cs"/>
        </a:defRPr>
      </a:lvl3pPr>
      <a:lvl4pPr marL="5760309" algn="l" defTabSz="3840205" rtl="0" eaLnBrk="1" latinLnBrk="0" hangingPunct="1">
        <a:defRPr sz="7525" kern="1200">
          <a:solidFill>
            <a:schemeClr val="tx1"/>
          </a:solidFill>
          <a:latin typeface="+mn-lt"/>
          <a:ea typeface="+mn-ea"/>
          <a:cs typeface="+mn-cs"/>
        </a:defRPr>
      </a:lvl4pPr>
      <a:lvl5pPr marL="7680411" algn="l" defTabSz="3840205" rtl="0" eaLnBrk="1" latinLnBrk="0" hangingPunct="1">
        <a:defRPr sz="7525" kern="1200">
          <a:solidFill>
            <a:schemeClr val="tx1"/>
          </a:solidFill>
          <a:latin typeface="+mn-lt"/>
          <a:ea typeface="+mn-ea"/>
          <a:cs typeface="+mn-cs"/>
        </a:defRPr>
      </a:lvl5pPr>
      <a:lvl6pPr marL="9600515" algn="l" defTabSz="3840205" rtl="0" eaLnBrk="1" latinLnBrk="0" hangingPunct="1">
        <a:defRPr sz="7525" kern="1200">
          <a:solidFill>
            <a:schemeClr val="tx1"/>
          </a:solidFill>
          <a:latin typeface="+mn-lt"/>
          <a:ea typeface="+mn-ea"/>
          <a:cs typeface="+mn-cs"/>
        </a:defRPr>
      </a:lvl6pPr>
      <a:lvl7pPr marL="11520618" algn="l" defTabSz="3840205" rtl="0" eaLnBrk="1" latinLnBrk="0" hangingPunct="1">
        <a:defRPr sz="7525" kern="1200">
          <a:solidFill>
            <a:schemeClr val="tx1"/>
          </a:solidFill>
          <a:latin typeface="+mn-lt"/>
          <a:ea typeface="+mn-ea"/>
          <a:cs typeface="+mn-cs"/>
        </a:defRPr>
      </a:lvl7pPr>
      <a:lvl8pPr marL="13440720" algn="l" defTabSz="3840205" rtl="0" eaLnBrk="1" latinLnBrk="0" hangingPunct="1">
        <a:defRPr sz="7525" kern="1200">
          <a:solidFill>
            <a:schemeClr val="tx1"/>
          </a:solidFill>
          <a:latin typeface="+mn-lt"/>
          <a:ea typeface="+mn-ea"/>
          <a:cs typeface="+mn-cs"/>
        </a:defRPr>
      </a:lvl8pPr>
      <a:lvl9pPr marL="15360824" algn="l" defTabSz="3840205" rtl="0" eaLnBrk="1" latinLnBrk="0" hangingPunct="1">
        <a:defRPr sz="752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4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 name="Rounded Rectangle 36"/>
          <p:cNvSpPr/>
          <p:nvPr userDrawn="1"/>
        </p:nvSpPr>
        <p:spPr>
          <a:xfrm>
            <a:off x="563997" y="4104859"/>
            <a:ext cx="11734800" cy="2320348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sp>
        <p:nvSpPr>
          <p:cNvPr id="38" name="Rounded Rectangle 37"/>
          <p:cNvSpPr/>
          <p:nvPr userDrawn="1"/>
        </p:nvSpPr>
        <p:spPr>
          <a:xfrm>
            <a:off x="38873639" y="4104859"/>
            <a:ext cx="11734800" cy="2320348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sp>
        <p:nvSpPr>
          <p:cNvPr id="39" name="Rounded Rectangle 38"/>
          <p:cNvSpPr/>
          <p:nvPr userDrawn="1"/>
        </p:nvSpPr>
        <p:spPr>
          <a:xfrm>
            <a:off x="13349990" y="4104859"/>
            <a:ext cx="24475063" cy="23203489"/>
          </a:xfrm>
          <a:prstGeom prst="roundRect">
            <a:avLst>
              <a:gd name="adj" fmla="val 95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grpSp>
        <p:nvGrpSpPr>
          <p:cNvPr id="74" name="Group 73"/>
          <p:cNvGrpSpPr/>
          <p:nvPr userDrawn="1"/>
        </p:nvGrpSpPr>
        <p:grpSpPr>
          <a:xfrm rot="10800000">
            <a:off x="-42700" y="27479274"/>
            <a:ext cx="51249100" cy="1314450"/>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80"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81"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dirty="0">
                <a:ln>
                  <a:noFill/>
                </a:ln>
                <a:solidFill>
                  <a:schemeClr val="accent1"/>
                </a:solidFill>
              </a:endParaRPr>
            </a:p>
          </p:txBody>
        </p:sp>
      </p:grpSp>
      <p:sp>
        <p:nvSpPr>
          <p:cNvPr id="78" name="Text Box 14"/>
          <p:cNvSpPr txBox="1">
            <a:spLocks noChangeArrowheads="1"/>
          </p:cNvSpPr>
          <p:nvPr userDrawn="1"/>
        </p:nvSpPr>
        <p:spPr bwMode="auto">
          <a:xfrm>
            <a:off x="1170306" y="28136785"/>
            <a:ext cx="4417447" cy="288199"/>
          </a:xfrm>
          <a:prstGeom prst="rect">
            <a:avLst/>
          </a:prstGeom>
          <a:noFill/>
          <a:ln w="9525">
            <a:noFill/>
            <a:miter lim="800000"/>
            <a:headEnd/>
            <a:tailEnd/>
          </a:ln>
          <a:effectLst/>
        </p:spPr>
        <p:txBody>
          <a:bodyPr wrap="square" lIns="68510" tIns="34248" rIns="68510" bIns="34248">
            <a:spAutoFit/>
          </a:bodyPr>
          <a:lstStyle/>
          <a:p>
            <a:pPr eaLnBrk="0" hangingPunct="0">
              <a:lnSpc>
                <a:spcPct val="65000"/>
              </a:lnSpc>
              <a:spcBef>
                <a:spcPct val="50000"/>
              </a:spcBef>
              <a:defRPr/>
            </a:pPr>
            <a:r>
              <a:rPr lang="en-US" sz="525"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19" b="1" dirty="0">
                <a:solidFill>
                  <a:schemeClr val="bg1">
                    <a:lumMod val="75000"/>
                  </a:schemeClr>
                </a:solidFill>
                <a:latin typeface="Arial" charset="0"/>
              </a:rPr>
              <a:t>www.PosterPresentations.com</a:t>
            </a:r>
          </a:p>
        </p:txBody>
      </p:sp>
      <p:graphicFrame>
        <p:nvGraphicFramePr>
          <p:cNvPr id="79" name="Table 78">
            <a:extLst>
              <a:ext uri="{FF2B5EF4-FFF2-40B4-BE49-F238E27FC236}">
                <a16:creationId xmlns:a16="http://schemas.microsoft.com/office/drawing/2014/main" id="{95944D7C-C179-0F4A-B420-E9093CD11D4C}"/>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2379638" y="12336"/>
          <a:ext cx="11406347" cy="28594318"/>
        </p:xfrm>
        <a:graphic>
          <a:graphicData uri="http://schemas.openxmlformats.org/drawingml/2006/table">
            <a:tbl>
              <a:tblPr firstRow="1" bandRow="1">
                <a:tableStyleId>{5C22544A-7EE6-4342-B048-85BDC9FD1C3A}</a:tableStyleId>
              </a:tblPr>
              <a:tblGrid>
                <a:gridCol w="4890953">
                  <a:extLst>
                    <a:ext uri="{9D8B030D-6E8A-4147-A177-3AD203B41FA5}">
                      <a16:colId xmlns:a16="http://schemas.microsoft.com/office/drawing/2014/main" val="20000"/>
                    </a:ext>
                  </a:extLst>
                </a:gridCol>
                <a:gridCol w="6515395">
                  <a:extLst>
                    <a:ext uri="{9D8B030D-6E8A-4147-A177-3AD203B41FA5}">
                      <a16:colId xmlns:a16="http://schemas.microsoft.com/office/drawing/2014/main" val="20001"/>
                    </a:ext>
                  </a:extLst>
                </a:gridCol>
              </a:tblGrid>
              <a:tr h="116297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5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213360" marR="106680" marT="120015" marB="40005">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680796">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36"x48"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213360" marR="106680" marT="120015" marB="40005">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000865">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template for a </a:t>
                      </a:r>
                    </a:p>
                    <a:p>
                      <a:pPr algn="ctr"/>
                      <a:r>
                        <a:rPr lang="en-US" sz="1800" dirty="0">
                          <a:solidFill>
                            <a:schemeClr val="bg1"/>
                          </a:solidFill>
                          <a:latin typeface="Arial" panose="020B0604020202020204" pitchFamily="34" charset="0"/>
                          <a:cs typeface="Arial" panose="020B0604020202020204" pitchFamily="34" charset="0"/>
                        </a:rPr>
                        <a:t>presentation poster</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36 inches tall</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by</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48 inches wide</a:t>
                      </a:r>
                      <a:br>
                        <a:rPr lang="en-US" sz="1800" dirty="0">
                          <a:solidFill>
                            <a:schemeClr val="bg1"/>
                          </a:solidFill>
                          <a:latin typeface="Arial" panose="020B0604020202020204" pitchFamily="34" charset="0"/>
                          <a:cs typeface="Arial" panose="020B0604020202020204" pitchFamily="34" charset="0"/>
                        </a:rPr>
                      </a:br>
                      <a:endParaRPr lang="en-US" sz="1800" dirty="0">
                        <a:solidFill>
                          <a:srgbClr val="1F3A4E"/>
                        </a:solidFill>
                      </a:endParaRPr>
                    </a:p>
                  </a:txBody>
                  <a:tcPr marL="106680" marR="106680" marT="40005" marB="40005">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30 tall x 40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42 tall x 56 wide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48 tall x 64 wide</a:t>
                      </a:r>
                    </a:p>
                  </a:txBody>
                  <a:tcPr marL="213360" marR="106680" marT="120015" marB="40005">
                    <a:solidFill>
                      <a:srgbClr val="010101"/>
                    </a:solidFill>
                  </a:tcPr>
                </a:tc>
                <a:extLst>
                  <a:ext uri="{0D108BD9-81ED-4DB2-BD59-A6C34878D82A}">
                    <a16:rowId xmlns:a16="http://schemas.microsoft.com/office/drawing/2014/main" val="10008"/>
                  </a:ext>
                </a:extLst>
              </a:tr>
              <a:tr h="3752606">
                <a:tc>
                  <a:txBody>
                    <a:bodyPr/>
                    <a:lstStyle/>
                    <a:p>
                      <a:endParaRPr lang="en-US" sz="1800" dirty="0">
                        <a:solidFill>
                          <a:srgbClr val="1F3A4E"/>
                        </a:solidFill>
                      </a:endParaRPr>
                    </a:p>
                  </a:txBody>
                  <a:tcPr marL="106680" marR="106680" marT="40005" marB="40005">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5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213360" marR="106680" marT="120015" marB="40005">
                    <a:solidFill>
                      <a:srgbClr val="010101"/>
                    </a:solidFill>
                  </a:tcPr>
                </a:tc>
                <a:extLst>
                  <a:ext uri="{0D108BD9-81ED-4DB2-BD59-A6C34878D82A}">
                    <a16:rowId xmlns:a16="http://schemas.microsoft.com/office/drawing/2014/main" val="10001"/>
                  </a:ext>
                </a:extLst>
              </a:tr>
              <a:tr h="157546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06680" marR="106680" marT="40005" marB="40005">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346297">
                <a:tc>
                  <a:txBody>
                    <a:bodyPr/>
                    <a:lstStyle/>
                    <a:p>
                      <a:endParaRPr lang="en-US" sz="1800" dirty="0">
                        <a:solidFill>
                          <a:srgbClr val="1F3A4E"/>
                        </a:solidFill>
                      </a:endParaRPr>
                    </a:p>
                  </a:txBody>
                  <a:tcPr marL="106680" marR="106680" marT="40005" marB="40005">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213360" marR="106680" marT="120015" marB="40005">
                    <a:solidFill>
                      <a:srgbClr val="010101"/>
                    </a:solidFill>
                  </a:tcPr>
                </a:tc>
                <a:extLst>
                  <a:ext uri="{0D108BD9-81ED-4DB2-BD59-A6C34878D82A}">
                    <a16:rowId xmlns:a16="http://schemas.microsoft.com/office/drawing/2014/main" val="10003"/>
                  </a:ext>
                </a:extLst>
              </a:tr>
              <a:tr h="3079243">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marL="106680" marR="106680" marT="40005" marB="40005">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0804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213360" marR="106680" marT="120015" marB="40005">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00652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213360" marR="106680" marT="120015" marB="40005">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2024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213360" marR="106680" marT="120015" marB="40005">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8886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213360" marR="106680" marT="120015" marB="40005">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38AC10A7-F1A6-46DA-969C-3A6C399D99F4}"/>
              </a:ext>
            </a:extLst>
          </p:cNvPr>
          <p:cNvGraphicFramePr>
            <a:graphicFrameLocks noGrp="1"/>
          </p:cNvGraphicFramePr>
          <p:nvPr userDrawn="1">
            <p:extLst>
              <p:ext uri="{D42A27DB-BD31-4B8C-83A1-F6EECF244321}">
                <p14:modId xmlns:p14="http://schemas.microsoft.com/office/powerpoint/2010/main" val="3568378181"/>
              </p:ext>
            </p:extLst>
          </p:nvPr>
        </p:nvGraphicFramePr>
        <p:xfrm>
          <a:off x="52144434" y="-74155"/>
          <a:ext cx="11001886" cy="28940686"/>
        </p:xfrm>
        <a:graphic>
          <a:graphicData uri="http://schemas.openxmlformats.org/drawingml/2006/table">
            <a:tbl>
              <a:tblPr firstRow="1" bandRow="1">
                <a:tableStyleId>{5C22544A-7EE6-4342-B048-85BDC9FD1C3A}</a:tableStyleId>
              </a:tblPr>
              <a:tblGrid>
                <a:gridCol w="3901141">
                  <a:extLst>
                    <a:ext uri="{9D8B030D-6E8A-4147-A177-3AD203B41FA5}">
                      <a16:colId xmlns:a16="http://schemas.microsoft.com/office/drawing/2014/main" val="20000"/>
                    </a:ext>
                  </a:extLst>
                </a:gridCol>
                <a:gridCol w="1611819">
                  <a:extLst>
                    <a:ext uri="{9D8B030D-6E8A-4147-A177-3AD203B41FA5}">
                      <a16:colId xmlns:a16="http://schemas.microsoft.com/office/drawing/2014/main" val="997673227"/>
                    </a:ext>
                  </a:extLst>
                </a:gridCol>
                <a:gridCol w="5488926">
                  <a:extLst>
                    <a:ext uri="{9D8B030D-6E8A-4147-A177-3AD203B41FA5}">
                      <a16:colId xmlns:a16="http://schemas.microsoft.com/office/drawing/2014/main" val="4164475170"/>
                    </a:ext>
                  </a:extLst>
                </a:gridCol>
              </a:tblGrid>
              <a:tr h="153687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500" b="0" spc="600" dirty="0">
                          <a:solidFill>
                            <a:srgbClr val="1F3A4E"/>
                          </a:solidFill>
                          <a:latin typeface="Arial Black" panose="020B0A04020102020204" pitchFamily="34" charset="0"/>
                        </a:rPr>
                        <a:t>QUICK START GUIDE</a:t>
                      </a:r>
                      <a:br>
                        <a:rPr lang="en-US" sz="35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500" b="1" spc="600" dirty="0">
                        <a:solidFill>
                          <a:schemeClr val="bg1"/>
                        </a:solidFill>
                        <a:latin typeface="Trebuchet MS" pitchFamily="34" charset="0"/>
                      </a:endParaRPr>
                    </a:p>
                  </a:txBody>
                  <a:tcPr marL="213360" marR="106680" marT="120015" marB="40005">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67713">
                <a:tc gridSpan="3">
                  <a:txBody>
                    <a:bodyPr/>
                    <a:lstStyle/>
                    <a:p>
                      <a:pPr algn="l"/>
                      <a:r>
                        <a:rPr lang="en-US" sz="2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1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100" dirty="0">
                        <a:solidFill>
                          <a:srgbClr val="FFC000"/>
                        </a:solidFill>
                      </a:endParaRP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1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1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213360" marR="1066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209254">
                <a:tc gridSpan="3">
                  <a:txBody>
                    <a:bodyPr/>
                    <a:lstStyle/>
                    <a:p>
                      <a:r>
                        <a:rPr lang="en-US" sz="2500" b="1" dirty="0">
                          <a:solidFill>
                            <a:srgbClr val="FFC000"/>
                          </a:solidFill>
                          <a:latin typeface="Arial" panose="020B0604020202020204" pitchFamily="34" charset="0"/>
                          <a:cs typeface="Arial" panose="020B0604020202020204" pitchFamily="34" charset="0"/>
                        </a:rPr>
                        <a:t>How to change the column layout configuration</a:t>
                      </a:r>
                    </a:p>
                    <a:p>
                      <a:r>
                        <a:rPr lang="en-US" sz="21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100" dirty="0">
                          <a:solidFill>
                            <a:srgbClr val="D9D9D9"/>
                          </a:solidFill>
                          <a:latin typeface="Arial" panose="020B0604020202020204" pitchFamily="34" charset="0"/>
                          <a:cs typeface="Arial" panose="020B0604020202020204" pitchFamily="34" charset="0"/>
                        </a:rPr>
                        <a:t>You can see a tutorial here: </a:t>
                      </a:r>
                      <a:r>
                        <a:rPr lang="en-US" sz="2100" u="sng" dirty="0">
                          <a:solidFill>
                            <a:srgbClr val="FFC000"/>
                          </a:solidFill>
                          <a:latin typeface="Arial" panose="020B0604020202020204" pitchFamily="34" charset="0"/>
                          <a:cs typeface="Arial" panose="020B0604020202020204" pitchFamily="34" charset="0"/>
                        </a:rPr>
                        <a:t>https://</a:t>
                      </a:r>
                      <a:r>
                        <a:rPr lang="en-US" sz="2100" u="sng" dirty="0" err="1">
                          <a:solidFill>
                            <a:srgbClr val="FFC000"/>
                          </a:solidFill>
                          <a:latin typeface="Arial" panose="020B0604020202020204" pitchFamily="34" charset="0"/>
                          <a:cs typeface="Arial" panose="020B0604020202020204" pitchFamily="34" charset="0"/>
                        </a:rPr>
                        <a:t>www.posterpresentations.com</a:t>
                      </a:r>
                      <a:r>
                        <a:rPr lang="en-US" sz="2100" u="sng" dirty="0">
                          <a:solidFill>
                            <a:srgbClr val="FFC000"/>
                          </a:solidFill>
                          <a:latin typeface="Arial" panose="020B0604020202020204" pitchFamily="34" charset="0"/>
                          <a:cs typeface="Arial" panose="020B0604020202020204" pitchFamily="34" charset="0"/>
                        </a:rPr>
                        <a:t>/how-to-change-the-column-</a:t>
                      </a:r>
                      <a:r>
                        <a:rPr lang="en-US" sz="2100" u="sng" dirty="0" err="1">
                          <a:solidFill>
                            <a:srgbClr val="FFC000"/>
                          </a:solidFill>
                          <a:latin typeface="Arial" panose="020B0604020202020204" pitchFamily="34" charset="0"/>
                          <a:cs typeface="Arial" panose="020B0604020202020204" pitchFamily="34" charset="0"/>
                        </a:rPr>
                        <a:t>configuration.html</a:t>
                      </a:r>
                      <a:endParaRPr lang="en-US" sz="8800" u="sng" dirty="0">
                        <a:solidFill>
                          <a:srgbClr val="FFC000"/>
                        </a:solidFill>
                      </a:endParaRPr>
                    </a:p>
                  </a:txBody>
                  <a:tcPr marL="213360" marR="106680" marT="120015" marB="40005">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452994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213360" marR="106680" marT="120015" marB="40005">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panose="020B0604020202020204" pitchFamily="34" charset="0"/>
                          <a:cs typeface="Arial" panose="020B0604020202020204" pitchFamily="34" charset="0"/>
                        </a:rPr>
                        <a:t>The Quick Start</a:t>
                      </a:r>
                      <a:r>
                        <a:rPr lang="en-US" sz="2100" baseline="0" noProof="0" dirty="0">
                          <a:solidFill>
                            <a:srgbClr val="D9D9D9"/>
                          </a:solidFill>
                          <a:latin typeface="Arial" panose="020B0604020202020204" pitchFamily="34" charset="0"/>
                          <a:cs typeface="Arial" panose="020B0604020202020204" pitchFamily="34" charset="0"/>
                        </a:rPr>
                        <a:t> Guides</a:t>
                      </a:r>
                      <a:r>
                        <a:rPr lang="en-US" sz="2100" noProof="0" dirty="0">
                          <a:solidFill>
                            <a:srgbClr val="D9D9D9"/>
                          </a:solidFill>
                          <a:latin typeface="Arial" panose="020B0604020202020204" pitchFamily="34" charset="0"/>
                          <a:cs typeface="Arial" panose="020B0604020202020204" pitchFamily="34" charset="0"/>
                        </a:rPr>
                        <a:t> </a:t>
                      </a:r>
                      <a:r>
                        <a:rPr lang="en-US" sz="2100" u="sng" noProof="0" dirty="0">
                          <a:solidFill>
                            <a:srgbClr val="D9D9D9"/>
                          </a:solidFill>
                          <a:latin typeface="Arial" panose="020B0604020202020204" pitchFamily="34" charset="0"/>
                          <a:cs typeface="Arial" panose="020B0604020202020204" pitchFamily="34" charset="0"/>
                        </a:rPr>
                        <a:t>are outside the template’s printable area</a:t>
                      </a:r>
                      <a:r>
                        <a:rPr lang="en-US" sz="2100" noProof="0" dirty="0">
                          <a:solidFill>
                            <a:srgbClr val="D9D9D9"/>
                          </a:solidFill>
                          <a:latin typeface="Arial" panose="020B0604020202020204" pitchFamily="34" charset="0"/>
                          <a:cs typeface="Arial" panose="020B0604020202020204" pitchFamily="34" charset="0"/>
                        </a:rPr>
                        <a:t> and they will not be on the printed poster</a:t>
                      </a:r>
                      <a:r>
                        <a:rPr lang="en-US" sz="21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baseline="0" noProof="0" dirty="0">
                          <a:solidFill>
                            <a:srgbClr val="D9D9D9"/>
                          </a:solidFill>
                          <a:latin typeface="Arial" panose="020B0604020202020204" pitchFamily="34" charset="0"/>
                          <a:cs typeface="Arial" panose="020B0604020202020204" pitchFamily="34" charset="0"/>
                        </a:rPr>
                        <a:t>To hide the guides click on the </a:t>
                      </a:r>
                      <a:r>
                        <a:rPr lang="en-US" sz="2100" b="1" baseline="0" noProof="0" dirty="0">
                          <a:solidFill>
                            <a:srgbClr val="D9D9D9"/>
                          </a:solidFill>
                          <a:latin typeface="Arial" panose="020B0604020202020204" pitchFamily="34" charset="0"/>
                          <a:cs typeface="Arial" panose="020B0604020202020204" pitchFamily="34" charset="0"/>
                        </a:rPr>
                        <a:t>Home</a:t>
                      </a:r>
                      <a:r>
                        <a:rPr lang="en-US" sz="21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100" b="1"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100" b="1" baseline="0" noProof="0" dirty="0">
                          <a:solidFill>
                            <a:srgbClr val="D9D9D9"/>
                          </a:solidFill>
                          <a:latin typeface="Arial" panose="020B0604020202020204" pitchFamily="34" charset="0"/>
                          <a:cs typeface="Arial" panose="020B0604020202020204" pitchFamily="34" charset="0"/>
                        </a:rPr>
                        <a:t>Without Guides </a:t>
                      </a:r>
                      <a:r>
                        <a:rPr lang="en-US" sz="2100" b="0" baseline="0" noProof="0" dirty="0">
                          <a:solidFill>
                            <a:srgbClr val="D9D9D9"/>
                          </a:solidFill>
                          <a:latin typeface="Arial" panose="020B0604020202020204" pitchFamily="34" charset="0"/>
                          <a:cs typeface="Arial" panose="020B0604020202020204" pitchFamily="34" charset="0"/>
                        </a:rPr>
                        <a:t>layout</a:t>
                      </a:r>
                      <a:r>
                        <a:rPr lang="en-US" sz="2100" baseline="0" noProof="0" dirty="0">
                          <a:solidFill>
                            <a:srgbClr val="D9D9D9"/>
                          </a:solidFill>
                          <a:latin typeface="Arial" panose="020B0604020202020204" pitchFamily="34" charset="0"/>
                          <a:cs typeface="Arial" panose="020B0604020202020204" pitchFamily="34" charset="0"/>
                        </a:rPr>
                        <a:t>.</a:t>
                      </a:r>
                      <a:endParaRPr lang="en-US" sz="21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213360" marR="106680" marT="120015" marB="40005">
                    <a:solidFill>
                      <a:srgbClr val="010101"/>
                    </a:solidFill>
                  </a:tcPr>
                </a:tc>
                <a:extLst>
                  <a:ext uri="{0D108BD9-81ED-4DB2-BD59-A6C34878D82A}">
                    <a16:rowId xmlns:a16="http://schemas.microsoft.com/office/drawing/2014/main" val="10005"/>
                  </a:ext>
                </a:extLst>
              </a:tr>
              <a:tr h="252728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213360" marR="106680" marT="120015" marB="40005">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308748">
                <a:tc gridSpan="2">
                  <a:txBody>
                    <a:bodyPr/>
                    <a:lstStyle/>
                    <a:p>
                      <a:r>
                        <a:rPr lang="en-US" sz="2500" b="1" dirty="0">
                          <a:solidFill>
                            <a:srgbClr val="FFC000"/>
                          </a:solidFill>
                          <a:latin typeface="Arial" panose="020B0604020202020204" pitchFamily="34" charset="0"/>
                          <a:cs typeface="Arial" panose="020B0604020202020204" pitchFamily="34" charset="0"/>
                        </a:rPr>
                        <a:t>How to</a:t>
                      </a:r>
                      <a:r>
                        <a:rPr lang="en-US" sz="2500" b="1" baseline="0" dirty="0">
                          <a:solidFill>
                            <a:srgbClr val="FFC000"/>
                          </a:solidFill>
                          <a:latin typeface="Arial" panose="020B0604020202020204" pitchFamily="34" charset="0"/>
                          <a:cs typeface="Arial" panose="020B0604020202020204" pitchFamily="34" charset="0"/>
                        </a:rPr>
                        <a:t> preview your poster prior to printing</a:t>
                      </a:r>
                      <a:endParaRPr lang="en-US" sz="2500" b="1" dirty="0">
                        <a:solidFill>
                          <a:srgbClr val="FFC000"/>
                        </a:solidFill>
                        <a:latin typeface="Arial" panose="020B0604020202020204" pitchFamily="34" charset="0"/>
                        <a:cs typeface="Arial" panose="020B0604020202020204" pitchFamily="34" charset="0"/>
                      </a:endParaRPr>
                    </a:p>
                    <a:p>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213360" marR="106680" marT="120015" marB="40005">
                    <a:solidFill>
                      <a:srgbClr val="010101"/>
                    </a:solidFill>
                  </a:tcPr>
                </a:tc>
                <a:tc hMerge="1">
                  <a:txBody>
                    <a:bodyPr/>
                    <a:lstStyle/>
                    <a:p>
                      <a:endParaRPr lang="en-US"/>
                    </a:p>
                  </a:txBody>
                  <a:tcPr/>
                </a:tc>
                <a:tc>
                  <a:txBody>
                    <a:bodyPr/>
                    <a:lstStyle/>
                    <a:p>
                      <a:pPr algn="ctr"/>
                      <a:r>
                        <a:rPr lang="en-US" sz="10100" b="1" dirty="0">
                          <a:solidFill>
                            <a:srgbClr val="D9D9D9"/>
                          </a:solidFill>
                          <a:latin typeface="Arial" panose="020B0604020202020204" pitchFamily="34" charset="0"/>
                          <a:cs typeface="Arial" panose="020B0604020202020204" pitchFamily="34" charset="0"/>
                        </a:rPr>
                        <a:t>F5</a:t>
                      </a:r>
                      <a:r>
                        <a:rPr lang="en-US" sz="2100" baseline="0" dirty="0">
                          <a:solidFill>
                            <a:srgbClr val="D9D9D9"/>
                          </a:solidFill>
                          <a:latin typeface="Arial" panose="020B0604020202020204" pitchFamily="34" charset="0"/>
                          <a:cs typeface="Arial" panose="020B0604020202020204" pitchFamily="34" charset="0"/>
                        </a:rPr>
                        <a:t> </a:t>
                      </a:r>
                      <a:endParaRPr lang="en-US" sz="8800" dirty="0"/>
                    </a:p>
                  </a:txBody>
                  <a:tcPr marL="213360" marR="106680" marT="120015" marB="40005" anchor="ctr">
                    <a:solidFill>
                      <a:schemeClr val="tx1">
                        <a:lumMod val="95000"/>
                        <a:lumOff val="5000"/>
                      </a:schemeClr>
                    </a:solidFill>
                  </a:tcPr>
                </a:tc>
                <a:extLst>
                  <a:ext uri="{0D108BD9-81ED-4DB2-BD59-A6C34878D82A}">
                    <a16:rowId xmlns:a16="http://schemas.microsoft.com/office/drawing/2014/main" val="10006"/>
                  </a:ext>
                </a:extLst>
              </a:tr>
              <a:tr h="496475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5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When you are ready to have your poster printed go online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and click on the "</a:t>
                      </a:r>
                      <a:r>
                        <a:rPr lang="en-US" sz="2100" noProof="0" dirty="0">
                          <a:solidFill>
                            <a:srgbClr val="FFC000"/>
                          </a:solidFill>
                          <a:latin typeface="Arial"/>
                          <a:cs typeface="Arial"/>
                        </a:rPr>
                        <a:t>Order Your Poster</a:t>
                      </a:r>
                      <a:r>
                        <a:rPr lang="en-US" sz="21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100" noProof="0" dirty="0">
                          <a:solidFill>
                            <a:srgbClr val="D9D9D9"/>
                          </a:solidFill>
                          <a:latin typeface="Arial"/>
                          <a:cs typeface="Arial"/>
                        </a:rPr>
                      </a:br>
                      <a:r>
                        <a:rPr lang="en-US" sz="2100" noProof="0" dirty="0">
                          <a:solidFill>
                            <a:srgbClr val="D9D9D9"/>
                          </a:solidFill>
                          <a:latin typeface="Arial"/>
                          <a:cs typeface="Arial"/>
                        </a:rPr>
                        <a:t>Go to </a:t>
                      </a:r>
                      <a:r>
                        <a:rPr lang="en-US" sz="2100" noProof="0" dirty="0" err="1">
                          <a:solidFill>
                            <a:srgbClr val="FFC000"/>
                          </a:solidFill>
                          <a:latin typeface="Arial"/>
                          <a:cs typeface="Arial"/>
                        </a:rPr>
                        <a:t>PosterPresentations.com</a:t>
                      </a:r>
                      <a:r>
                        <a:rPr lang="en-US" sz="2100" noProof="0" dirty="0">
                          <a:solidFill>
                            <a:srgbClr val="D9D9D9"/>
                          </a:solidFill>
                          <a:latin typeface="Arial"/>
                          <a:cs typeface="Arial"/>
                        </a:rPr>
                        <a:t> for more information.</a:t>
                      </a:r>
                    </a:p>
                  </a:txBody>
                  <a:tcPr marL="213360" marR="106680" marT="120015" marB="40005">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85431">
                <a:tc gridSpan="3">
                  <a:txBody>
                    <a:bodyPr/>
                    <a:lstStyle/>
                    <a:p>
                      <a:endParaRPr lang="en-US" sz="2100" dirty="0">
                        <a:solidFill>
                          <a:srgbClr val="1F3A4E"/>
                        </a:solidFill>
                      </a:endParaRPr>
                    </a:p>
                  </a:txBody>
                  <a:tcPr marL="213360" marR="106680" marT="120015" marB="40005">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810679">
                <a:tc>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213360" marR="106680" marT="120015" marB="40005">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dirty="0">
                          <a:solidFill>
                            <a:srgbClr val="D0D0D0"/>
                          </a:solidFill>
                          <a:latin typeface="Arial"/>
                          <a:cs typeface="Arial"/>
                        </a:rPr>
                        <a:t>For complete tutorials</a:t>
                      </a:r>
                      <a:r>
                        <a:rPr lang="en-US" sz="21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FFC000"/>
                          </a:solidFill>
                          <a:latin typeface="Arial"/>
                          <a:cs typeface="Arial"/>
                        </a:rPr>
                        <a:t>https://</a:t>
                      </a:r>
                      <a:r>
                        <a:rPr lang="en-US" sz="1600" b="1" dirty="0" err="1">
                          <a:solidFill>
                            <a:srgbClr val="FFC000"/>
                          </a:solidFill>
                          <a:latin typeface="Arial"/>
                          <a:cs typeface="Arial"/>
                        </a:rPr>
                        <a:t>www.posterpresentations.com</a:t>
                      </a:r>
                      <a:r>
                        <a:rPr lang="en-US" sz="1600" b="1" dirty="0">
                          <a:solidFill>
                            <a:srgbClr val="FFC000"/>
                          </a:solidFill>
                          <a:latin typeface="Arial"/>
                          <a:cs typeface="Arial"/>
                        </a:rPr>
                        <a:t>/</a:t>
                      </a:r>
                      <a:r>
                        <a:rPr lang="en-US" sz="1600" b="1" dirty="0" err="1">
                          <a:solidFill>
                            <a:srgbClr val="FFC000"/>
                          </a:solidFill>
                          <a:latin typeface="Arial"/>
                          <a:cs typeface="Arial"/>
                        </a:rPr>
                        <a:t>helpdesk.html</a:t>
                      </a:r>
                      <a:endParaRPr lang="en-US" sz="1600" dirty="0">
                        <a:solidFill>
                          <a:schemeClr val="bg1">
                            <a:lumMod val="85000"/>
                          </a:schemeClr>
                        </a:solidFill>
                        <a:latin typeface="Arial"/>
                        <a:cs typeface="Arial"/>
                      </a:endParaRPr>
                    </a:p>
                  </a:txBody>
                  <a:tcPr marL="213360" marR="106680" marT="120015" marB="40005">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23" name="Group 22">
            <a:extLst>
              <a:ext uri="{FF2B5EF4-FFF2-40B4-BE49-F238E27FC236}">
                <a16:creationId xmlns:a16="http://schemas.microsoft.com/office/drawing/2014/main" id="{88AEE462-59D9-BC48-B1CD-C78EEF40212C}"/>
              </a:ext>
            </a:extLst>
          </p:cNvPr>
          <p:cNvGrpSpPr/>
          <p:nvPr userDrawn="1"/>
        </p:nvGrpSpPr>
        <p:grpSpPr>
          <a:xfrm>
            <a:off x="-50520" y="9876"/>
            <a:ext cx="51222957" cy="3605066"/>
            <a:chOff x="-43304" y="11286"/>
            <a:chExt cx="43905392" cy="4120075"/>
          </a:xfrm>
        </p:grpSpPr>
        <p:sp>
          <p:nvSpPr>
            <p:cNvPr id="24" name="Rectangle 23">
              <a:extLst>
                <a:ext uri="{FF2B5EF4-FFF2-40B4-BE49-F238E27FC236}">
                  <a16:creationId xmlns:a16="http://schemas.microsoft.com/office/drawing/2014/main" id="{31DAC20A-9B7F-7A4C-88ED-929E01D223C9}"/>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a:p>
          </p:txBody>
        </p:sp>
        <p:grpSp>
          <p:nvGrpSpPr>
            <p:cNvPr id="25" name="Group 24">
              <a:extLst>
                <a:ext uri="{FF2B5EF4-FFF2-40B4-BE49-F238E27FC236}">
                  <a16:creationId xmlns:a16="http://schemas.microsoft.com/office/drawing/2014/main" id="{B8F40EC8-624E-234C-A5E5-CC7794589EA0}"/>
                </a:ext>
              </a:extLst>
            </p:cNvPr>
            <p:cNvGrpSpPr/>
            <p:nvPr userDrawn="1"/>
          </p:nvGrpSpPr>
          <p:grpSpPr>
            <a:xfrm>
              <a:off x="-43304" y="11286"/>
              <a:ext cx="43905392" cy="4036528"/>
              <a:chOff x="-14192" y="1382"/>
              <a:chExt cx="27451941" cy="4572641"/>
            </a:xfrm>
          </p:grpSpPr>
          <p:sp>
            <p:nvSpPr>
              <p:cNvPr id="26" name="Rectangle 16">
                <a:extLst>
                  <a:ext uri="{FF2B5EF4-FFF2-40B4-BE49-F238E27FC236}">
                    <a16:creationId xmlns:a16="http://schemas.microsoft.com/office/drawing/2014/main" id="{B0D06FD9-1BB8-8649-9A78-C78934370C9B}"/>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27" name="Rectangle 16">
                <a:extLst>
                  <a:ext uri="{FF2B5EF4-FFF2-40B4-BE49-F238E27FC236}">
                    <a16:creationId xmlns:a16="http://schemas.microsoft.com/office/drawing/2014/main" id="{2F081DFA-F21A-9E41-911A-1B69711D97EE}"/>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a:p>
            </p:txBody>
          </p:sp>
          <p:sp>
            <p:nvSpPr>
              <p:cNvPr id="28" name="Rectangle 15">
                <a:extLst>
                  <a:ext uri="{FF2B5EF4-FFF2-40B4-BE49-F238E27FC236}">
                    <a16:creationId xmlns:a16="http://schemas.microsoft.com/office/drawing/2014/main" id="{5425DB9E-358C-EE4C-8D75-8947C8800C66}"/>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25"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840205" rtl="0" eaLnBrk="1" latinLnBrk="0" hangingPunct="1">
        <a:spcBef>
          <a:spcPct val="0"/>
        </a:spcBef>
        <a:buNone/>
        <a:defRPr sz="7700" kern="1200">
          <a:solidFill>
            <a:schemeClr val="bg1"/>
          </a:solidFill>
          <a:latin typeface="Trebuchet MS" pitchFamily="34" charset="0"/>
          <a:ea typeface="+mj-ea"/>
          <a:cs typeface="+mj-cs"/>
        </a:defRPr>
      </a:lvl1pPr>
    </p:titleStyle>
    <p:bodyStyle>
      <a:lvl1pPr marL="1440078" indent="-1440078" algn="l" defTabSz="3840205" rtl="0" eaLnBrk="1" latinLnBrk="0" hangingPunct="1">
        <a:spcBef>
          <a:spcPct val="20000"/>
        </a:spcBef>
        <a:buFont typeface="Arial" pitchFamily="34" charset="0"/>
        <a:buChar char="•"/>
        <a:defRPr sz="13475" kern="1200">
          <a:solidFill>
            <a:schemeClr val="tx1"/>
          </a:solidFill>
          <a:latin typeface="+mn-lt"/>
          <a:ea typeface="+mn-ea"/>
          <a:cs typeface="+mn-cs"/>
        </a:defRPr>
      </a:lvl1pPr>
      <a:lvl2pPr marL="3120167" indent="-1200063" algn="l" defTabSz="3840205" rtl="0" eaLnBrk="1" latinLnBrk="0" hangingPunct="1">
        <a:spcBef>
          <a:spcPct val="20000"/>
        </a:spcBef>
        <a:buFont typeface="Arial" pitchFamily="34" charset="0"/>
        <a:buChar char="–"/>
        <a:defRPr sz="11812" kern="1200">
          <a:solidFill>
            <a:schemeClr val="tx1"/>
          </a:solidFill>
          <a:latin typeface="+mn-lt"/>
          <a:ea typeface="+mn-ea"/>
          <a:cs typeface="+mn-cs"/>
        </a:defRPr>
      </a:lvl2pPr>
      <a:lvl3pPr marL="4800257" indent="-960053" algn="l" defTabSz="3840205"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361"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463"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0567"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668"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0771"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0874" indent="-960053" algn="l" defTabSz="3840205"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205" rtl="0" eaLnBrk="1" latinLnBrk="0" hangingPunct="1">
        <a:defRPr sz="7525" kern="1200">
          <a:solidFill>
            <a:schemeClr val="tx1"/>
          </a:solidFill>
          <a:latin typeface="+mn-lt"/>
          <a:ea typeface="+mn-ea"/>
          <a:cs typeface="+mn-cs"/>
        </a:defRPr>
      </a:lvl1pPr>
      <a:lvl2pPr marL="1920104" algn="l" defTabSz="3840205" rtl="0" eaLnBrk="1" latinLnBrk="0" hangingPunct="1">
        <a:defRPr sz="7525" kern="1200">
          <a:solidFill>
            <a:schemeClr val="tx1"/>
          </a:solidFill>
          <a:latin typeface="+mn-lt"/>
          <a:ea typeface="+mn-ea"/>
          <a:cs typeface="+mn-cs"/>
        </a:defRPr>
      </a:lvl2pPr>
      <a:lvl3pPr marL="3840205" algn="l" defTabSz="3840205" rtl="0" eaLnBrk="1" latinLnBrk="0" hangingPunct="1">
        <a:defRPr sz="7525" kern="1200">
          <a:solidFill>
            <a:schemeClr val="tx1"/>
          </a:solidFill>
          <a:latin typeface="+mn-lt"/>
          <a:ea typeface="+mn-ea"/>
          <a:cs typeface="+mn-cs"/>
        </a:defRPr>
      </a:lvl3pPr>
      <a:lvl4pPr marL="5760309" algn="l" defTabSz="3840205" rtl="0" eaLnBrk="1" latinLnBrk="0" hangingPunct="1">
        <a:defRPr sz="7525" kern="1200">
          <a:solidFill>
            <a:schemeClr val="tx1"/>
          </a:solidFill>
          <a:latin typeface="+mn-lt"/>
          <a:ea typeface="+mn-ea"/>
          <a:cs typeface="+mn-cs"/>
        </a:defRPr>
      </a:lvl4pPr>
      <a:lvl5pPr marL="7680411" algn="l" defTabSz="3840205" rtl="0" eaLnBrk="1" latinLnBrk="0" hangingPunct="1">
        <a:defRPr sz="7525" kern="1200">
          <a:solidFill>
            <a:schemeClr val="tx1"/>
          </a:solidFill>
          <a:latin typeface="+mn-lt"/>
          <a:ea typeface="+mn-ea"/>
          <a:cs typeface="+mn-cs"/>
        </a:defRPr>
      </a:lvl5pPr>
      <a:lvl6pPr marL="9600515" algn="l" defTabSz="3840205" rtl="0" eaLnBrk="1" latinLnBrk="0" hangingPunct="1">
        <a:defRPr sz="7525" kern="1200">
          <a:solidFill>
            <a:schemeClr val="tx1"/>
          </a:solidFill>
          <a:latin typeface="+mn-lt"/>
          <a:ea typeface="+mn-ea"/>
          <a:cs typeface="+mn-cs"/>
        </a:defRPr>
      </a:lvl6pPr>
      <a:lvl7pPr marL="11520618" algn="l" defTabSz="3840205" rtl="0" eaLnBrk="1" latinLnBrk="0" hangingPunct="1">
        <a:defRPr sz="7525" kern="1200">
          <a:solidFill>
            <a:schemeClr val="tx1"/>
          </a:solidFill>
          <a:latin typeface="+mn-lt"/>
          <a:ea typeface="+mn-ea"/>
          <a:cs typeface="+mn-cs"/>
        </a:defRPr>
      </a:lvl7pPr>
      <a:lvl8pPr marL="13440720" algn="l" defTabSz="3840205" rtl="0" eaLnBrk="1" latinLnBrk="0" hangingPunct="1">
        <a:defRPr sz="7525" kern="1200">
          <a:solidFill>
            <a:schemeClr val="tx1"/>
          </a:solidFill>
          <a:latin typeface="+mn-lt"/>
          <a:ea typeface="+mn-ea"/>
          <a:cs typeface="+mn-cs"/>
        </a:defRPr>
      </a:lvl8pPr>
      <a:lvl9pPr marL="15360824" algn="l" defTabSz="3840205" rtl="0" eaLnBrk="1" latinLnBrk="0" hangingPunct="1">
        <a:defRPr sz="752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072" userDrawn="1">
          <p15:clr>
            <a:srgbClr val="F26B43"/>
          </p15:clr>
        </p15:guide>
        <p15:guide id="2" pos="8064" userDrawn="1">
          <p15:clr>
            <a:srgbClr val="F26B43"/>
          </p15:clr>
        </p15:guide>
        <p15:guide id="3" pos="2416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EDE4D7-E5DB-5854-2C54-58DE17CBAE7C}"/>
              </a:ext>
            </a:extLst>
          </p:cNvPr>
          <p:cNvSpPr>
            <a:spLocks noGrp="1"/>
          </p:cNvSpPr>
          <p:nvPr>
            <p:ph type="body" sz="quarter" idx="10"/>
          </p:nvPr>
        </p:nvSpPr>
        <p:spPr>
          <a:xfrm>
            <a:off x="561875" y="4073076"/>
            <a:ext cx="11723688" cy="23429469"/>
          </a:xfrm>
        </p:spPr>
        <p:txBody>
          <a:bodyPr/>
          <a:lstStyle/>
          <a:p>
            <a:pPr algn="ctr"/>
            <a:r>
              <a:rPr lang="en-US" sz="4000" b="1" u="sng" dirty="0">
                <a:latin typeface="+mj-lt"/>
              </a:rPr>
              <a:t>INTRODUCTION</a:t>
            </a:r>
          </a:p>
          <a:p>
            <a:pPr algn="ctr"/>
            <a:endParaRPr lang="en-US" sz="1000" dirty="0">
              <a:latin typeface="+mn-lt"/>
            </a:endParaRPr>
          </a:p>
          <a:p>
            <a:pPr marL="300031" indent="-300031">
              <a:buFont typeface="Arial" panose="020B0604020202020204" pitchFamily="34" charset="0"/>
              <a:buChar char="•"/>
            </a:pPr>
            <a:r>
              <a:rPr lang="en-US" sz="3800" dirty="0">
                <a:latin typeface="+mn-lt"/>
              </a:rPr>
              <a:t>Magnetic resonance imaging (MRI) is increasingly used in the UK and waiting lists continue to grow</a:t>
            </a:r>
            <a:r>
              <a:rPr lang="en-US" sz="3800" baseline="30000" dirty="0">
                <a:latin typeface="+mn-lt"/>
              </a:rPr>
              <a:t>1</a:t>
            </a:r>
            <a:r>
              <a:rPr lang="en-US" sz="3800" dirty="0">
                <a:latin typeface="+mn-lt"/>
              </a:rPr>
              <a:t>.</a:t>
            </a:r>
          </a:p>
          <a:p>
            <a:pPr marL="300031" indent="-300031">
              <a:buFont typeface="Arial" panose="020B0604020202020204" pitchFamily="34" charset="0"/>
              <a:buChar char="•"/>
            </a:pPr>
            <a:endParaRPr lang="en-US" sz="1000" dirty="0">
              <a:latin typeface="+mn-lt"/>
            </a:endParaRPr>
          </a:p>
          <a:p>
            <a:pPr marL="300031" indent="-300031">
              <a:buFont typeface="Arial" panose="020B0604020202020204" pitchFamily="34" charset="0"/>
              <a:buChar char="•"/>
            </a:pPr>
            <a:r>
              <a:rPr lang="en-US" sz="3800" dirty="0">
                <a:latin typeface="+mn-lt"/>
              </a:rPr>
              <a:t>In paediatric patients general anaesthesia (GA) is often required to obtain complete scans without motion artefact, which has associated risks and costs</a:t>
            </a:r>
            <a:r>
              <a:rPr lang="en-US" sz="3800" baseline="30000" dirty="0">
                <a:latin typeface="+mn-lt"/>
              </a:rPr>
              <a:t>2,3</a:t>
            </a:r>
            <a:r>
              <a:rPr lang="en-US" sz="3800" dirty="0">
                <a:latin typeface="+mn-lt"/>
              </a:rPr>
              <a:t>.</a:t>
            </a:r>
          </a:p>
          <a:p>
            <a:endParaRPr lang="en-US" sz="1000" dirty="0">
              <a:latin typeface="+mn-lt"/>
            </a:endParaRPr>
          </a:p>
          <a:p>
            <a:pPr marL="300031" indent="-300031">
              <a:buFont typeface="Arial" panose="020B0604020202020204" pitchFamily="34" charset="0"/>
              <a:buChar char="•"/>
            </a:pPr>
            <a:r>
              <a:rPr lang="en-US" sz="3800" dirty="0">
                <a:latin typeface="+mn-lt"/>
              </a:rPr>
              <a:t>Supported by the Severn Trainee Anaesthetic Research Network (STAR), we performed a retrospective review of paediatric MRI scans, with the aim of establishing current practices and protocols and developing best practice guidance.</a:t>
            </a:r>
          </a:p>
          <a:p>
            <a:pPr marL="300031" indent="-300031">
              <a:buFont typeface="Arial" panose="020B0604020202020204" pitchFamily="34" charset="0"/>
              <a:buChar char="•"/>
            </a:pPr>
            <a:endParaRPr lang="en-US" sz="1800" dirty="0">
              <a:latin typeface="+mn-lt"/>
            </a:endParaRPr>
          </a:p>
          <a:p>
            <a:pPr algn="ctr"/>
            <a:r>
              <a:rPr lang="en-US" sz="4000" b="1" u="sng" dirty="0">
                <a:latin typeface="+mn-lt"/>
              </a:rPr>
              <a:t>METHODS</a:t>
            </a:r>
          </a:p>
          <a:p>
            <a:pPr algn="ctr"/>
            <a:endParaRPr lang="en-US" sz="1000" b="1" u="sng" dirty="0">
              <a:latin typeface="+mn-lt"/>
            </a:endParaRPr>
          </a:p>
          <a:p>
            <a:pPr marL="300031" indent="-300031">
              <a:buFont typeface="Arial" panose="020B0604020202020204" pitchFamily="34" charset="0"/>
              <a:buChar char="•"/>
            </a:pPr>
            <a:r>
              <a:rPr lang="en-US" sz="3800" dirty="0">
                <a:latin typeface="+mn-lt"/>
              </a:rPr>
              <a:t>We analysed notes of all patients aged 0-9 years undergoing MRI scans during March 2022 in five hospitals across our  region:</a:t>
            </a:r>
          </a:p>
          <a:p>
            <a:pPr marL="300031" indent="-300031">
              <a:buFont typeface="Arial" panose="020B0604020202020204" pitchFamily="34" charset="0"/>
              <a:buChar char="•"/>
            </a:pPr>
            <a:endParaRPr lang="en-US" sz="1800" dirty="0">
              <a:latin typeface="+mn-lt"/>
            </a:endParaRPr>
          </a:p>
          <a:p>
            <a:pPr marL="1800121" lvl="1" indent="-500052">
              <a:buFont typeface="Wingdings" pitchFamily="2" charset="2"/>
              <a:buChar char="Ø"/>
            </a:pPr>
            <a:r>
              <a:rPr lang="en-US" sz="3800" dirty="0">
                <a:solidFill>
                  <a:srgbClr val="0575AC"/>
                </a:solidFill>
                <a:latin typeface="+mn-lt"/>
              </a:rPr>
              <a:t>Bristol Royal Hospital for Children</a:t>
            </a:r>
          </a:p>
          <a:p>
            <a:pPr marL="1800121" lvl="1" indent="-500052">
              <a:buFont typeface="Wingdings" pitchFamily="2" charset="2"/>
              <a:buChar char="Ø"/>
            </a:pPr>
            <a:r>
              <a:rPr lang="en-US" sz="3800" dirty="0">
                <a:solidFill>
                  <a:srgbClr val="0575AC"/>
                </a:solidFill>
                <a:latin typeface="+mn-lt"/>
              </a:rPr>
              <a:t>Royal United Hospital Bath</a:t>
            </a:r>
          </a:p>
          <a:p>
            <a:pPr marL="1800121" lvl="1" indent="-500052">
              <a:buFont typeface="Wingdings" pitchFamily="2" charset="2"/>
              <a:buChar char="Ø"/>
            </a:pPr>
            <a:r>
              <a:rPr lang="en-US" sz="3800" dirty="0">
                <a:solidFill>
                  <a:srgbClr val="0575AC"/>
                </a:solidFill>
                <a:latin typeface="+mn-lt"/>
              </a:rPr>
              <a:t>Gloucester Royal Hospital</a:t>
            </a:r>
          </a:p>
          <a:p>
            <a:pPr marL="1800121" lvl="1" indent="-500052">
              <a:buFont typeface="Wingdings" pitchFamily="2" charset="2"/>
              <a:buChar char="Ø"/>
            </a:pPr>
            <a:r>
              <a:rPr lang="en-US" sz="3800" dirty="0">
                <a:solidFill>
                  <a:srgbClr val="0575AC"/>
                </a:solidFill>
                <a:latin typeface="+mn-lt"/>
              </a:rPr>
              <a:t>Great Western Hospital Swindon</a:t>
            </a:r>
          </a:p>
          <a:p>
            <a:pPr marL="1800121" lvl="1" indent="-500052">
              <a:buFont typeface="Wingdings" pitchFamily="2" charset="2"/>
              <a:buChar char="Ø"/>
            </a:pPr>
            <a:r>
              <a:rPr lang="en-US" sz="3800" dirty="0" err="1">
                <a:solidFill>
                  <a:srgbClr val="0575AC"/>
                </a:solidFill>
                <a:latin typeface="+mn-lt"/>
              </a:rPr>
              <a:t>Yeovil</a:t>
            </a:r>
            <a:r>
              <a:rPr lang="en-US" sz="3800" dirty="0">
                <a:solidFill>
                  <a:srgbClr val="0575AC"/>
                </a:solidFill>
                <a:latin typeface="+mn-lt"/>
              </a:rPr>
              <a:t> District Hospital</a:t>
            </a:r>
          </a:p>
          <a:p>
            <a:pPr marL="1800121" lvl="1" indent="-500052">
              <a:buFont typeface="Wingdings" pitchFamily="2" charset="2"/>
              <a:buChar char="Ø"/>
            </a:pPr>
            <a:endParaRPr lang="en-US" sz="3500" dirty="0">
              <a:latin typeface="+mn-lt"/>
            </a:endParaRPr>
          </a:p>
          <a:p>
            <a:pPr marL="300031" indent="-300031">
              <a:buFont typeface="Arial" panose="020B0604020202020204" pitchFamily="34" charset="0"/>
              <a:buChar char="•"/>
            </a:pPr>
            <a:endParaRPr lang="en-US" sz="3500" dirty="0">
              <a:latin typeface="+mn-lt"/>
            </a:endParaRPr>
          </a:p>
          <a:p>
            <a:pPr marL="300031" indent="-300031">
              <a:buFont typeface="Arial" panose="020B0604020202020204" pitchFamily="34" charset="0"/>
              <a:buChar char="•"/>
            </a:pPr>
            <a:endParaRPr lang="en-US" sz="3500" dirty="0">
              <a:latin typeface="+mn-lt"/>
            </a:endParaRPr>
          </a:p>
          <a:p>
            <a:endParaRPr lang="en-US" sz="2800" dirty="0">
              <a:latin typeface="+mn-lt"/>
            </a:endParaRPr>
          </a:p>
          <a:p>
            <a:pPr>
              <a:lnSpc>
                <a:spcPct val="150000"/>
              </a:lnSpc>
            </a:pPr>
            <a:endParaRPr lang="en-US" sz="2800" dirty="0">
              <a:latin typeface="+mn-lt"/>
            </a:endParaRPr>
          </a:p>
          <a:p>
            <a:pPr>
              <a:lnSpc>
                <a:spcPct val="150000"/>
              </a:lnSpc>
            </a:pPr>
            <a:endParaRPr lang="en-US" sz="2800" dirty="0">
              <a:latin typeface="+mn-lt"/>
            </a:endParaRPr>
          </a:p>
          <a:p>
            <a:endParaRPr lang="en-US" sz="2100" dirty="0">
              <a:latin typeface="+mn-lt"/>
            </a:endParaRPr>
          </a:p>
          <a:p>
            <a:pPr>
              <a:lnSpc>
                <a:spcPct val="150000"/>
              </a:lnSpc>
            </a:pPr>
            <a:r>
              <a:rPr lang="en-US" sz="2800" dirty="0">
                <a:latin typeface="+mn-lt"/>
              </a:rPr>
              <a:t>Table 1: Inclusion and exclusion criteria</a:t>
            </a:r>
          </a:p>
          <a:p>
            <a:pPr>
              <a:lnSpc>
                <a:spcPct val="150000"/>
              </a:lnSpc>
            </a:pPr>
            <a:endParaRPr lang="en-US" sz="2100" dirty="0">
              <a:latin typeface="+mn-lt"/>
            </a:endParaRPr>
          </a:p>
          <a:p>
            <a:pPr marL="300031" indent="-300031">
              <a:buFont typeface="Arial" panose="020B0604020202020204" pitchFamily="34" charset="0"/>
              <a:buChar char="•"/>
            </a:pPr>
            <a:r>
              <a:rPr lang="en-US" sz="3800" dirty="0">
                <a:latin typeface="+mn-lt"/>
              </a:rPr>
              <a:t>We reviewed notes, scan reports and online systems to identify; anaesthetic practice, including consent, pre-operative assessment and conduct of scan; reported motion artefact or need to abandon scan; adverse events; and duration of Hospital stay.</a:t>
            </a:r>
            <a:endParaRPr lang="en-US" sz="3500" dirty="0">
              <a:latin typeface="+mn-lt"/>
            </a:endParaRPr>
          </a:p>
        </p:txBody>
      </p:sp>
      <p:sp>
        <p:nvSpPr>
          <p:cNvPr id="16" name="Text Placeholder 15">
            <a:extLst>
              <a:ext uri="{FF2B5EF4-FFF2-40B4-BE49-F238E27FC236}">
                <a16:creationId xmlns:a16="http://schemas.microsoft.com/office/drawing/2014/main" id="{C7232E11-A480-4CE9-B9AD-96B7E3A30128}"/>
              </a:ext>
            </a:extLst>
          </p:cNvPr>
          <p:cNvSpPr>
            <a:spLocks noGrp="1"/>
          </p:cNvSpPr>
          <p:nvPr>
            <p:ph type="body" sz="quarter" idx="150"/>
          </p:nvPr>
        </p:nvSpPr>
        <p:spPr>
          <a:xfrm>
            <a:off x="9666663" y="2581992"/>
            <a:ext cx="31873074" cy="577081"/>
          </a:xfrm>
        </p:spPr>
        <p:txBody>
          <a:bodyPr/>
          <a:lstStyle/>
          <a:p>
            <a:r>
              <a:rPr lang="en-US" sz="3150" dirty="0"/>
              <a:t>1. University Hospitals Bristol &amp; Weston NHSFT, 2. Royal United Hospitals Bath NHSFT, 3. Gloucestershire Royal Hospitals NHSFT, 4. </a:t>
            </a:r>
            <a:r>
              <a:rPr lang="en-US" sz="3150" dirty="0" err="1"/>
              <a:t>Yeovil</a:t>
            </a:r>
            <a:r>
              <a:rPr lang="en-US" sz="3150" dirty="0"/>
              <a:t> District Hospital NHSFT, 5. Great Western Hospitals NHSFT</a:t>
            </a:r>
          </a:p>
        </p:txBody>
      </p:sp>
      <p:sp>
        <p:nvSpPr>
          <p:cNvPr id="17" name="Text Placeholder 16">
            <a:extLst>
              <a:ext uri="{FF2B5EF4-FFF2-40B4-BE49-F238E27FC236}">
                <a16:creationId xmlns:a16="http://schemas.microsoft.com/office/drawing/2014/main" id="{48D3574B-9CFC-4B83-1C3B-42BD2A74FB76}"/>
              </a:ext>
            </a:extLst>
          </p:cNvPr>
          <p:cNvSpPr>
            <a:spLocks noGrp="1"/>
          </p:cNvSpPr>
          <p:nvPr>
            <p:ph type="body" sz="quarter" idx="151"/>
          </p:nvPr>
        </p:nvSpPr>
        <p:spPr>
          <a:xfrm>
            <a:off x="11591819" y="1841404"/>
            <a:ext cx="27999097" cy="830997"/>
          </a:xfrm>
        </p:spPr>
        <p:txBody>
          <a:bodyPr/>
          <a:lstStyle/>
          <a:p>
            <a:r>
              <a:rPr lang="en-US" sz="4800" dirty="0"/>
              <a:t>R Powell</a:t>
            </a:r>
            <a:r>
              <a:rPr lang="en-US" sz="4800" baseline="30000" dirty="0"/>
              <a:t>1</a:t>
            </a:r>
            <a:r>
              <a:rPr lang="en-US" sz="4800" dirty="0"/>
              <a:t>, S Nava</a:t>
            </a:r>
            <a:r>
              <a:rPr lang="en-US" sz="4800" baseline="30000" dirty="0"/>
              <a:t>2</a:t>
            </a:r>
            <a:r>
              <a:rPr lang="en-US" sz="4800" dirty="0"/>
              <a:t>, N Wood</a:t>
            </a:r>
            <a:r>
              <a:rPr lang="en-US" sz="4800" baseline="30000" dirty="0"/>
              <a:t>3</a:t>
            </a:r>
            <a:r>
              <a:rPr lang="en-US" sz="4800" dirty="0"/>
              <a:t>, I Ogbu</a:t>
            </a:r>
            <a:r>
              <a:rPr lang="en-US" sz="4800" baseline="30000" dirty="0"/>
              <a:t>4</a:t>
            </a:r>
            <a:r>
              <a:rPr lang="en-US" sz="4800" dirty="0"/>
              <a:t>, S Maxwell</a:t>
            </a:r>
            <a:r>
              <a:rPr lang="en-US" sz="4800" baseline="30000" dirty="0"/>
              <a:t>5</a:t>
            </a:r>
            <a:r>
              <a:rPr lang="en-US" sz="4800" dirty="0"/>
              <a:t>, J Barnes</a:t>
            </a:r>
            <a:r>
              <a:rPr lang="en-US" sz="4800" baseline="30000" dirty="0"/>
              <a:t>1</a:t>
            </a:r>
            <a:r>
              <a:rPr lang="en-US" sz="4800" dirty="0"/>
              <a:t>, R Hardy</a:t>
            </a:r>
            <a:r>
              <a:rPr lang="en-US" sz="4800" baseline="30000" dirty="0"/>
              <a:t>2</a:t>
            </a:r>
          </a:p>
        </p:txBody>
      </p:sp>
      <p:sp>
        <p:nvSpPr>
          <p:cNvPr id="18" name="Text Placeholder 17">
            <a:extLst>
              <a:ext uri="{FF2B5EF4-FFF2-40B4-BE49-F238E27FC236}">
                <a16:creationId xmlns:a16="http://schemas.microsoft.com/office/drawing/2014/main" id="{9D21321E-1878-CD40-4AA6-3764E797EE11}"/>
              </a:ext>
            </a:extLst>
          </p:cNvPr>
          <p:cNvSpPr>
            <a:spLocks noGrp="1"/>
          </p:cNvSpPr>
          <p:nvPr>
            <p:ph type="body" sz="quarter" idx="153"/>
          </p:nvPr>
        </p:nvSpPr>
        <p:spPr>
          <a:xfrm>
            <a:off x="8374380" y="500209"/>
            <a:ext cx="34457640" cy="1323439"/>
          </a:xfrm>
        </p:spPr>
        <p:txBody>
          <a:bodyPr/>
          <a:lstStyle/>
          <a:p>
            <a:r>
              <a:rPr lang="en-GB" sz="8000" dirty="0"/>
              <a:t>Paediatric MRI Scans:  A Regional Service Evaluation</a:t>
            </a:r>
          </a:p>
        </p:txBody>
      </p:sp>
      <p:sp>
        <p:nvSpPr>
          <p:cNvPr id="33" name="Text Placeholder 32">
            <a:extLst>
              <a:ext uri="{FF2B5EF4-FFF2-40B4-BE49-F238E27FC236}">
                <a16:creationId xmlns:a16="http://schemas.microsoft.com/office/drawing/2014/main" id="{B4308C37-C76F-3D16-DB29-DACAD3944AAD}"/>
              </a:ext>
            </a:extLst>
          </p:cNvPr>
          <p:cNvSpPr>
            <a:spLocks noGrp="1"/>
          </p:cNvSpPr>
          <p:nvPr>
            <p:ph type="body" sz="quarter" idx="23"/>
          </p:nvPr>
        </p:nvSpPr>
        <p:spPr>
          <a:xfrm>
            <a:off x="13390578" y="4069452"/>
            <a:ext cx="11612901" cy="23199988"/>
          </a:xfrm>
          <a:ln>
            <a:noFill/>
          </a:ln>
        </p:spPr>
        <p:txBody>
          <a:bodyPr/>
          <a:lstStyle/>
          <a:p>
            <a:pPr algn="ctr"/>
            <a:r>
              <a:rPr lang="en-US" sz="4000" b="1" u="sng" dirty="0">
                <a:latin typeface="+mj-lt"/>
              </a:rPr>
              <a:t>RESULTS</a:t>
            </a:r>
          </a:p>
          <a:p>
            <a:pPr algn="ctr"/>
            <a:endParaRPr lang="en-US" sz="1000" dirty="0">
              <a:latin typeface="+mn-lt"/>
            </a:endParaRPr>
          </a:p>
          <a:p>
            <a:pPr marL="300031" indent="-300031">
              <a:buFont typeface="Arial" panose="020B0604020202020204" pitchFamily="34" charset="0"/>
              <a:buChar char="•"/>
            </a:pPr>
            <a:r>
              <a:rPr lang="en-US" sz="3800" dirty="0">
                <a:latin typeface="+mn-lt"/>
              </a:rPr>
              <a:t>183 scans performed across the five hospitals.</a:t>
            </a:r>
          </a:p>
          <a:p>
            <a:pPr marL="300031" indent="-300031">
              <a:buFont typeface="Arial" panose="020B0604020202020204" pitchFamily="34" charset="0"/>
              <a:buChar char="•"/>
            </a:pPr>
            <a:endParaRPr lang="en-US" sz="3500" baseline="30000" dirty="0">
              <a:latin typeface="+mn-lt"/>
            </a:endParaRPr>
          </a:p>
          <a:p>
            <a:pPr marL="300031" indent="-300031">
              <a:buFont typeface="Arial" panose="020B0604020202020204" pitchFamily="34" charset="0"/>
              <a:buChar char="•"/>
            </a:pPr>
            <a:endParaRPr lang="en-US" sz="3500" baseline="30000" dirty="0">
              <a:latin typeface="+mn-lt"/>
            </a:endParaRPr>
          </a:p>
          <a:p>
            <a:pPr marL="300031" indent="-300031">
              <a:buFont typeface="Arial" panose="020B0604020202020204" pitchFamily="34" charset="0"/>
              <a:buChar char="•"/>
            </a:pPr>
            <a:endParaRPr lang="en-US" sz="3500" baseline="30000" dirty="0">
              <a:latin typeface="+mn-lt"/>
            </a:endParaRPr>
          </a:p>
          <a:p>
            <a:pPr marL="300031" indent="-300031">
              <a:buFont typeface="Arial" panose="020B0604020202020204" pitchFamily="34" charset="0"/>
              <a:buChar char="•"/>
            </a:pPr>
            <a:endParaRPr lang="en-US" sz="3500" baseline="30000" dirty="0">
              <a:latin typeface="+mn-lt"/>
            </a:endParaRPr>
          </a:p>
          <a:p>
            <a:pPr marL="300031" indent="-300031">
              <a:buFont typeface="Arial" panose="020B0604020202020204" pitchFamily="34" charset="0"/>
              <a:buChar char="•"/>
            </a:pPr>
            <a:endParaRPr lang="en-US" sz="3500" baseline="30000" dirty="0">
              <a:latin typeface="+mn-lt"/>
            </a:endParaRPr>
          </a:p>
          <a:p>
            <a:pPr marL="300031" indent="-300031">
              <a:buFont typeface="Arial" panose="020B0604020202020204" pitchFamily="34" charset="0"/>
              <a:buChar char="•"/>
            </a:pPr>
            <a:endParaRPr lang="en-US" sz="3500" baseline="30000" dirty="0">
              <a:latin typeface="+mn-lt"/>
            </a:endParaRPr>
          </a:p>
          <a:p>
            <a:pPr marL="300031" indent="-300031">
              <a:buFont typeface="Arial" panose="020B0604020202020204" pitchFamily="34" charset="0"/>
              <a:buChar char="•"/>
            </a:pPr>
            <a:endParaRPr lang="en-US" sz="3500" baseline="30000" dirty="0">
              <a:latin typeface="+mn-lt"/>
            </a:endParaRPr>
          </a:p>
          <a:p>
            <a:pPr marL="300031" indent="-300031">
              <a:buFont typeface="Arial" panose="020B0604020202020204" pitchFamily="34" charset="0"/>
              <a:buChar char="•"/>
            </a:pPr>
            <a:endParaRPr lang="en-US" sz="3500" baseline="30000" dirty="0">
              <a:latin typeface="+mn-lt"/>
            </a:endParaRPr>
          </a:p>
          <a:p>
            <a:pPr marL="300031" indent="-300031">
              <a:buFont typeface="Arial" panose="020B0604020202020204" pitchFamily="34" charset="0"/>
              <a:buChar char="•"/>
            </a:pPr>
            <a:endParaRPr lang="en-US" sz="3500" baseline="30000" dirty="0">
              <a:latin typeface="+mn-lt"/>
            </a:endParaRPr>
          </a:p>
          <a:p>
            <a:pPr marL="300031" indent="-300031">
              <a:buFont typeface="Arial" panose="020B0604020202020204" pitchFamily="34" charset="0"/>
              <a:buChar char="•"/>
            </a:pPr>
            <a:endParaRPr lang="en-US" sz="3500" baseline="30000" dirty="0">
              <a:latin typeface="+mn-lt"/>
            </a:endParaRPr>
          </a:p>
          <a:p>
            <a:pPr marL="300031" indent="-300031">
              <a:buFont typeface="Arial" panose="020B0604020202020204" pitchFamily="34" charset="0"/>
              <a:buChar char="•"/>
            </a:pPr>
            <a:endParaRPr lang="en-US" sz="3500" baseline="30000" dirty="0">
              <a:latin typeface="+mn-lt"/>
            </a:endParaRPr>
          </a:p>
          <a:p>
            <a:pPr marL="300031" indent="-300031">
              <a:buFont typeface="Arial" panose="020B0604020202020204" pitchFamily="34" charset="0"/>
              <a:buChar char="•"/>
            </a:pPr>
            <a:endParaRPr lang="en-US" sz="3500" baseline="30000" dirty="0">
              <a:latin typeface="+mn-lt"/>
            </a:endParaRPr>
          </a:p>
          <a:p>
            <a:endParaRPr lang="en-US" sz="3500" baseline="30000" dirty="0">
              <a:latin typeface="+mn-lt"/>
            </a:endParaRPr>
          </a:p>
          <a:p>
            <a:pPr marL="300031" indent="-300031">
              <a:buFont typeface="Arial" panose="020B0604020202020204" pitchFamily="34" charset="0"/>
              <a:buChar char="•"/>
            </a:pPr>
            <a:endParaRPr lang="en-US" sz="3500" baseline="30000" dirty="0">
              <a:latin typeface="+mn-lt"/>
            </a:endParaRPr>
          </a:p>
          <a:p>
            <a:pPr marL="300031" indent="-300031">
              <a:buFont typeface="Arial" panose="020B0604020202020204" pitchFamily="34" charset="0"/>
              <a:buChar char="•"/>
            </a:pPr>
            <a:endParaRPr lang="en-US" sz="3500" baseline="30000" dirty="0">
              <a:latin typeface="+mn-lt"/>
            </a:endParaRPr>
          </a:p>
          <a:p>
            <a:pPr marL="300031" indent="-300031">
              <a:buFont typeface="Arial" panose="020B0604020202020204" pitchFamily="34" charset="0"/>
              <a:buChar char="•"/>
            </a:pPr>
            <a:endParaRPr lang="en-US" sz="3500" baseline="30000" dirty="0">
              <a:latin typeface="+mn-lt"/>
            </a:endParaRPr>
          </a:p>
          <a:p>
            <a:pPr marL="300031" indent="-300031">
              <a:buFont typeface="Arial" panose="020B0604020202020204" pitchFamily="34" charset="0"/>
              <a:buChar char="•"/>
            </a:pPr>
            <a:endParaRPr lang="en-US" sz="3500" baseline="30000" dirty="0">
              <a:latin typeface="+mn-lt"/>
            </a:endParaRPr>
          </a:p>
          <a:p>
            <a:pPr marL="300031" indent="-300031">
              <a:buFont typeface="Arial" panose="020B0604020202020204" pitchFamily="34" charset="0"/>
              <a:buChar char="•"/>
            </a:pPr>
            <a:endParaRPr lang="en-US" sz="3500" baseline="30000" dirty="0">
              <a:latin typeface="+mn-lt"/>
            </a:endParaRPr>
          </a:p>
          <a:p>
            <a:pPr marL="300031" indent="-300031">
              <a:buFont typeface="Arial" panose="020B0604020202020204" pitchFamily="34" charset="0"/>
              <a:buChar char="•"/>
            </a:pPr>
            <a:endParaRPr lang="en-US" sz="2100" baseline="30000" dirty="0">
              <a:latin typeface="+mn-lt"/>
            </a:endParaRPr>
          </a:p>
          <a:p>
            <a:pPr marL="300031" indent="-300031">
              <a:buFont typeface="Arial" panose="020B0604020202020204" pitchFamily="34" charset="0"/>
              <a:buChar char="•"/>
            </a:pPr>
            <a:endParaRPr lang="en-US" sz="2100" baseline="30000" dirty="0">
              <a:latin typeface="+mn-lt"/>
            </a:endParaRPr>
          </a:p>
          <a:p>
            <a:pPr marL="300031" indent="-300031">
              <a:buFont typeface="Arial" panose="020B0604020202020204" pitchFamily="34" charset="0"/>
              <a:buChar char="•"/>
            </a:pPr>
            <a:endParaRPr lang="en-US" sz="2100" baseline="30000" dirty="0">
              <a:latin typeface="+mn-lt"/>
            </a:endParaRPr>
          </a:p>
          <a:p>
            <a:pPr marL="300031" indent="-300031">
              <a:buFont typeface="Arial" panose="020B0604020202020204" pitchFamily="34" charset="0"/>
              <a:buChar char="•"/>
            </a:pPr>
            <a:endParaRPr lang="en-US" sz="3500" baseline="30000" dirty="0">
              <a:latin typeface="+mn-lt"/>
            </a:endParaRPr>
          </a:p>
          <a:p>
            <a:pPr marL="300031" indent="-300031">
              <a:buFont typeface="Arial" panose="020B0604020202020204" pitchFamily="34" charset="0"/>
              <a:buChar char="•"/>
            </a:pPr>
            <a:endParaRPr lang="en-US" sz="2100" baseline="30000" dirty="0">
              <a:latin typeface="+mn-lt"/>
            </a:endParaRPr>
          </a:p>
          <a:p>
            <a:pPr marL="300031" indent="-300031">
              <a:buFont typeface="Arial" panose="020B0604020202020204" pitchFamily="34" charset="0"/>
              <a:buChar char="•"/>
            </a:pPr>
            <a:endParaRPr lang="en-US" sz="2100" baseline="30000" dirty="0">
              <a:latin typeface="+mn-lt"/>
            </a:endParaRPr>
          </a:p>
          <a:p>
            <a:pPr marL="300031" indent="-300031">
              <a:buFont typeface="Arial" panose="020B0604020202020204" pitchFamily="34" charset="0"/>
              <a:buChar char="•"/>
            </a:pPr>
            <a:endParaRPr lang="en-US" sz="2100" baseline="30000" dirty="0">
              <a:latin typeface="+mn-lt"/>
            </a:endParaRPr>
          </a:p>
          <a:p>
            <a:endParaRPr lang="en-US" sz="2100" dirty="0">
              <a:latin typeface="+mn-lt"/>
            </a:endParaRPr>
          </a:p>
          <a:p>
            <a:r>
              <a:rPr lang="en-US" sz="2800" dirty="0">
                <a:latin typeface="+mn-lt"/>
              </a:rPr>
              <a:t>Figure 1.  Breakdown of scans performed by hospital and age</a:t>
            </a:r>
          </a:p>
          <a:p>
            <a:endParaRPr lang="en-US" sz="2100" dirty="0">
              <a:latin typeface="+mn-lt"/>
            </a:endParaRPr>
          </a:p>
          <a:p>
            <a:endParaRPr lang="en-US" sz="2100" dirty="0">
              <a:latin typeface="+mn-lt"/>
            </a:endParaRPr>
          </a:p>
          <a:p>
            <a:endParaRPr lang="en-US" sz="2100" dirty="0">
              <a:latin typeface="+mn-lt"/>
            </a:endParaRPr>
          </a:p>
          <a:p>
            <a:endParaRPr lang="en-US" sz="2100" dirty="0">
              <a:latin typeface="+mn-lt"/>
            </a:endParaRPr>
          </a:p>
          <a:p>
            <a:endParaRPr lang="en-US" sz="2100" dirty="0">
              <a:latin typeface="+mn-lt"/>
            </a:endParaRPr>
          </a:p>
          <a:p>
            <a:endParaRPr lang="en-US" sz="2100" dirty="0">
              <a:latin typeface="+mn-lt"/>
            </a:endParaRPr>
          </a:p>
          <a:p>
            <a:endParaRPr lang="en-US" sz="2100" dirty="0">
              <a:latin typeface="+mn-lt"/>
            </a:endParaRPr>
          </a:p>
          <a:p>
            <a:endParaRPr lang="en-US" sz="2100" dirty="0">
              <a:latin typeface="+mn-lt"/>
            </a:endParaRPr>
          </a:p>
          <a:p>
            <a:endParaRPr lang="en-US" sz="2100" dirty="0">
              <a:latin typeface="+mn-lt"/>
            </a:endParaRPr>
          </a:p>
          <a:p>
            <a:endParaRPr lang="en-US" sz="2100" dirty="0">
              <a:latin typeface="+mn-lt"/>
            </a:endParaRPr>
          </a:p>
          <a:p>
            <a:endParaRPr lang="en-US" sz="2100" dirty="0">
              <a:latin typeface="+mn-lt"/>
            </a:endParaRPr>
          </a:p>
          <a:p>
            <a:endParaRPr lang="en-US" sz="2100" dirty="0">
              <a:latin typeface="+mn-lt"/>
            </a:endParaRPr>
          </a:p>
          <a:p>
            <a:endParaRPr lang="en-US" sz="2100" dirty="0">
              <a:latin typeface="+mn-lt"/>
            </a:endParaRPr>
          </a:p>
          <a:p>
            <a:endParaRPr lang="en-US" sz="2100" dirty="0">
              <a:latin typeface="+mn-lt"/>
            </a:endParaRPr>
          </a:p>
          <a:p>
            <a:endParaRPr lang="en-US" sz="2100" dirty="0">
              <a:latin typeface="+mn-lt"/>
            </a:endParaRPr>
          </a:p>
          <a:p>
            <a:endParaRPr lang="en-US" sz="2100" dirty="0">
              <a:latin typeface="+mn-lt"/>
            </a:endParaRPr>
          </a:p>
          <a:p>
            <a:endParaRPr lang="en-US" sz="2100" dirty="0">
              <a:latin typeface="+mn-lt"/>
            </a:endParaRPr>
          </a:p>
          <a:p>
            <a:endParaRPr lang="en-US" sz="2100" dirty="0">
              <a:latin typeface="+mn-lt"/>
            </a:endParaRPr>
          </a:p>
          <a:p>
            <a:endParaRPr lang="en-US" sz="2100" dirty="0">
              <a:latin typeface="+mn-lt"/>
            </a:endParaRPr>
          </a:p>
          <a:p>
            <a:endParaRPr lang="en-US" sz="2100" dirty="0">
              <a:latin typeface="+mn-lt"/>
            </a:endParaRPr>
          </a:p>
          <a:p>
            <a:endParaRPr lang="en-US" sz="2100" dirty="0">
              <a:latin typeface="+mn-lt"/>
            </a:endParaRPr>
          </a:p>
          <a:p>
            <a:endParaRPr lang="en-US" sz="2100" dirty="0">
              <a:latin typeface="+mn-lt"/>
            </a:endParaRPr>
          </a:p>
          <a:p>
            <a:endParaRPr lang="en-US" sz="2100" dirty="0">
              <a:latin typeface="+mn-lt"/>
            </a:endParaRPr>
          </a:p>
          <a:p>
            <a:endParaRPr lang="en-US" sz="2100" dirty="0">
              <a:latin typeface="+mn-lt"/>
            </a:endParaRPr>
          </a:p>
          <a:p>
            <a:endParaRPr lang="en-US" sz="2100" dirty="0">
              <a:latin typeface="+mn-lt"/>
            </a:endParaRPr>
          </a:p>
          <a:p>
            <a:endParaRPr lang="en-US" sz="1800" dirty="0">
              <a:latin typeface="+mn-lt"/>
            </a:endParaRPr>
          </a:p>
          <a:p>
            <a:r>
              <a:rPr lang="en-US" sz="2800" dirty="0">
                <a:latin typeface="+mn-lt"/>
              </a:rPr>
              <a:t>Figure 2.  Comparison of the proportion of scans performed awake, sedated or under GA at tertiary centre and DGHs</a:t>
            </a:r>
          </a:p>
        </p:txBody>
      </p:sp>
      <p:sp>
        <p:nvSpPr>
          <p:cNvPr id="34" name="Text Placeholder 32">
            <a:extLst>
              <a:ext uri="{FF2B5EF4-FFF2-40B4-BE49-F238E27FC236}">
                <a16:creationId xmlns:a16="http://schemas.microsoft.com/office/drawing/2014/main" id="{A85B33CE-7E02-DB86-5129-F4348A27FAAD}"/>
              </a:ext>
            </a:extLst>
          </p:cNvPr>
          <p:cNvSpPr txBox="1">
            <a:spLocks/>
          </p:cNvSpPr>
          <p:nvPr/>
        </p:nvSpPr>
        <p:spPr>
          <a:xfrm>
            <a:off x="26150847" y="4073076"/>
            <a:ext cx="11838362" cy="23776489"/>
          </a:xfrm>
          <a:prstGeom prst="rect">
            <a:avLst/>
          </a:prstGeom>
        </p:spPr>
        <p:txBody>
          <a:bodyPr wrap="square" lIns="200015" tIns="200015" rIns="200015" bIns="200015" anchor="t" anchorCtr="0">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ctr"/>
            <a:r>
              <a:rPr lang="en-US" sz="4000" b="1" u="sng" dirty="0">
                <a:latin typeface="+mj-lt"/>
              </a:rPr>
              <a:t>RESULTS</a:t>
            </a:r>
            <a:endParaRPr lang="en-US" sz="4000" dirty="0">
              <a:latin typeface="+mj-lt"/>
            </a:endParaRPr>
          </a:p>
          <a:p>
            <a:pPr algn="ctr"/>
            <a:endParaRPr lang="en-US" sz="1000" b="1" u="sng" dirty="0">
              <a:latin typeface="+mj-lt"/>
            </a:endParaRPr>
          </a:p>
          <a:p>
            <a:pPr marL="300031" indent="-300031">
              <a:buFont typeface="Arial" pitchFamily="34" charset="0"/>
              <a:buChar char="•"/>
            </a:pPr>
            <a:r>
              <a:rPr lang="en-US" sz="3800" dirty="0">
                <a:latin typeface="+mn-lt"/>
              </a:rPr>
              <a:t>No scans under sedation involved an anaesthetist.</a:t>
            </a:r>
          </a:p>
          <a:p>
            <a:pPr marL="300031" indent="-300031">
              <a:buFont typeface="Arial" pitchFamily="34" charset="0"/>
              <a:buChar char="•"/>
            </a:pPr>
            <a:r>
              <a:rPr lang="en-US" sz="3800" dirty="0">
                <a:latin typeface="+mn-lt"/>
              </a:rPr>
              <a:t>28% of awake scans and 30% of scans under sedation had motion artefact reported, with 10% and 20% respectively abandoned or with significant artefact that impaired diagnostic ability.</a:t>
            </a:r>
          </a:p>
          <a:p>
            <a:pPr marL="300031" indent="-300031">
              <a:buFont typeface="Arial" pitchFamily="34" charset="0"/>
              <a:buChar char="•"/>
            </a:pPr>
            <a:endParaRPr lang="en-US" sz="1000" dirty="0">
              <a:latin typeface="+mn-lt"/>
            </a:endParaRPr>
          </a:p>
          <a:p>
            <a:pPr marL="300031" indent="-300031">
              <a:buFont typeface="Arial" pitchFamily="34" charset="0"/>
              <a:buChar char="•"/>
            </a:pPr>
            <a:r>
              <a:rPr lang="en-US" sz="3800" dirty="0">
                <a:latin typeface="+mn-lt"/>
              </a:rPr>
              <a:t>One GA scan was limited by patient instability.</a:t>
            </a:r>
          </a:p>
          <a:p>
            <a:pPr marL="300031" indent="-300031">
              <a:buFont typeface="Arial" pitchFamily="34" charset="0"/>
              <a:buChar char="•"/>
            </a:pPr>
            <a:endParaRPr lang="en-US" sz="3500" dirty="0"/>
          </a:p>
          <a:p>
            <a:pPr marL="300031" indent="-300031">
              <a:buFont typeface="Arial" pitchFamily="34" charset="0"/>
              <a:buChar char="•"/>
            </a:pPr>
            <a:endParaRPr lang="en-US" sz="3500" dirty="0"/>
          </a:p>
          <a:p>
            <a:pPr marL="300031" indent="-300031">
              <a:buFont typeface="Arial" pitchFamily="34" charset="0"/>
              <a:buChar char="•"/>
            </a:pPr>
            <a:endParaRPr lang="en-US" sz="3500" dirty="0"/>
          </a:p>
          <a:p>
            <a:pPr marL="300031" indent="-300031">
              <a:buFont typeface="Arial" pitchFamily="34" charset="0"/>
              <a:buChar char="•"/>
            </a:pPr>
            <a:endParaRPr lang="en-US" sz="3500" dirty="0"/>
          </a:p>
          <a:p>
            <a:pPr marL="300031" indent="-300031">
              <a:buFont typeface="Arial" pitchFamily="34" charset="0"/>
              <a:buChar char="•"/>
            </a:pPr>
            <a:endParaRPr lang="en-US" sz="3500" dirty="0"/>
          </a:p>
          <a:p>
            <a:pPr marL="300031" indent="-300031">
              <a:buFont typeface="Arial" pitchFamily="34" charset="0"/>
              <a:buChar char="•"/>
            </a:pPr>
            <a:endParaRPr lang="en-US" sz="3800" dirty="0"/>
          </a:p>
          <a:p>
            <a:endParaRPr lang="en-US" sz="3500" dirty="0"/>
          </a:p>
          <a:p>
            <a:endParaRPr lang="en-US" sz="3800" dirty="0"/>
          </a:p>
          <a:p>
            <a:r>
              <a:rPr lang="en-US" sz="2800" dirty="0">
                <a:latin typeface="+mn-lt"/>
              </a:rPr>
              <a:t>Figure 3. Comparison of motion artefact</a:t>
            </a:r>
          </a:p>
          <a:p>
            <a:endParaRPr lang="en-US" sz="1000" dirty="0">
              <a:latin typeface="+mn-lt"/>
            </a:endParaRPr>
          </a:p>
          <a:p>
            <a:pPr marL="300031" indent="-300031">
              <a:buFont typeface="Arial" pitchFamily="34" charset="0"/>
              <a:buChar char="•"/>
            </a:pPr>
            <a:r>
              <a:rPr lang="en-US" sz="3800" dirty="0">
                <a:latin typeface="+mn-lt"/>
              </a:rPr>
              <a:t>Of the 68 outpatient (OP) scans performed awake, only 5 required ward admission.  </a:t>
            </a:r>
          </a:p>
          <a:p>
            <a:pPr marL="300031" indent="-300031">
              <a:buFont typeface="Arial" pitchFamily="34" charset="0"/>
              <a:buChar char="•"/>
            </a:pPr>
            <a:endParaRPr lang="en-US" sz="1000" dirty="0">
              <a:latin typeface="+mn-lt"/>
            </a:endParaRPr>
          </a:p>
          <a:p>
            <a:pPr marL="300031" indent="-300031">
              <a:buFont typeface="Arial" pitchFamily="34" charset="0"/>
              <a:buChar char="•"/>
            </a:pPr>
            <a:r>
              <a:rPr lang="en-US" sz="3800" dirty="0">
                <a:latin typeface="+mn-lt"/>
              </a:rPr>
              <a:t>Sedation and GA required on average a 4 hour longer ward admission than awake scans.</a:t>
            </a:r>
          </a:p>
          <a:p>
            <a:pPr marL="300031" indent="-300031">
              <a:buFont typeface="Arial" pitchFamily="34" charset="0"/>
              <a:buChar char="•"/>
            </a:pPr>
            <a:endParaRPr lang="en-US" sz="3500" dirty="0">
              <a:latin typeface="+mn-lt"/>
            </a:endParaRPr>
          </a:p>
          <a:p>
            <a:pPr marL="300031" indent="-300031">
              <a:buFont typeface="Arial" pitchFamily="34" charset="0"/>
              <a:buChar char="•"/>
            </a:pPr>
            <a:endParaRPr lang="en-US" sz="3500" dirty="0">
              <a:latin typeface="+mn-lt"/>
            </a:endParaRPr>
          </a:p>
          <a:p>
            <a:pPr marL="300031" indent="-300031">
              <a:buFont typeface="Arial" pitchFamily="34" charset="0"/>
              <a:buChar char="•"/>
            </a:pPr>
            <a:endParaRPr lang="en-US" sz="3500" dirty="0">
              <a:latin typeface="+mn-lt"/>
            </a:endParaRPr>
          </a:p>
          <a:p>
            <a:pPr marL="300031" indent="-300031">
              <a:buFont typeface="Arial" pitchFamily="34" charset="0"/>
              <a:buChar char="•"/>
            </a:pPr>
            <a:endParaRPr lang="en-US" sz="3500" dirty="0">
              <a:latin typeface="+mn-lt"/>
            </a:endParaRPr>
          </a:p>
          <a:p>
            <a:pPr marL="300031" indent="-300031">
              <a:buFont typeface="Arial" pitchFamily="34" charset="0"/>
              <a:buChar char="•"/>
            </a:pPr>
            <a:endParaRPr lang="en-US" sz="3500" dirty="0">
              <a:latin typeface="+mn-lt"/>
            </a:endParaRPr>
          </a:p>
          <a:p>
            <a:pPr marL="300031" indent="-300031">
              <a:buFont typeface="Arial" pitchFamily="34" charset="0"/>
              <a:buChar char="•"/>
            </a:pPr>
            <a:endParaRPr lang="en-US" sz="2400" dirty="0">
              <a:latin typeface="+mn-lt"/>
            </a:endParaRPr>
          </a:p>
          <a:p>
            <a:endParaRPr lang="en-US" sz="3500" dirty="0">
              <a:latin typeface="+mn-lt"/>
            </a:endParaRPr>
          </a:p>
          <a:p>
            <a:endParaRPr lang="en-US" sz="1800" dirty="0">
              <a:latin typeface="+mn-lt"/>
            </a:endParaRPr>
          </a:p>
          <a:p>
            <a:endParaRPr lang="en-US" sz="1800" dirty="0">
              <a:latin typeface="+mn-lt"/>
            </a:endParaRPr>
          </a:p>
          <a:p>
            <a:endParaRPr lang="en-US" sz="1800" dirty="0">
              <a:latin typeface="+mn-lt"/>
            </a:endParaRPr>
          </a:p>
          <a:p>
            <a:r>
              <a:rPr lang="en-US" sz="2800" dirty="0">
                <a:latin typeface="+mn-lt"/>
              </a:rPr>
              <a:t>Figure 4. Median duration of hospital stay</a:t>
            </a:r>
          </a:p>
          <a:p>
            <a:endParaRPr lang="en-US" sz="1000" dirty="0">
              <a:latin typeface="+mn-lt"/>
            </a:endParaRPr>
          </a:p>
          <a:p>
            <a:pPr marL="300031" indent="-300031">
              <a:buFont typeface="Arial" pitchFamily="34" charset="0"/>
              <a:buChar char="•"/>
            </a:pPr>
            <a:r>
              <a:rPr lang="en-US" sz="3800" dirty="0">
                <a:latin typeface="+mn-lt"/>
              </a:rPr>
              <a:t>No serious adverse events were reported and there were no unplanned overnight admissions.</a:t>
            </a:r>
          </a:p>
          <a:p>
            <a:endParaRPr lang="en-US" sz="1000" dirty="0">
              <a:latin typeface="+mn-lt"/>
            </a:endParaRPr>
          </a:p>
          <a:p>
            <a:pPr marL="300031" indent="-300031">
              <a:buFont typeface="Arial" pitchFamily="34" charset="0"/>
              <a:buChar char="•"/>
            </a:pPr>
            <a:r>
              <a:rPr lang="en-US" sz="3800" dirty="0">
                <a:latin typeface="+mn-lt"/>
              </a:rPr>
              <a:t>Documentation of play therapist input and adjuncts used to aid success of awake scans was limited in all hospitals.</a:t>
            </a:r>
          </a:p>
        </p:txBody>
      </p:sp>
      <p:graphicFrame>
        <p:nvGraphicFramePr>
          <p:cNvPr id="38" name="Table 38">
            <a:extLst>
              <a:ext uri="{FF2B5EF4-FFF2-40B4-BE49-F238E27FC236}">
                <a16:creationId xmlns:a16="http://schemas.microsoft.com/office/drawing/2014/main" id="{8A9332F5-1D23-ED5B-05B2-E0D6F50CC2DE}"/>
              </a:ext>
            </a:extLst>
          </p:cNvPr>
          <p:cNvGraphicFramePr>
            <a:graphicFrameLocks noGrp="1"/>
          </p:cNvGraphicFramePr>
          <p:nvPr>
            <p:extLst>
              <p:ext uri="{D42A27DB-BD31-4B8C-83A1-F6EECF244321}">
                <p14:modId xmlns:p14="http://schemas.microsoft.com/office/powerpoint/2010/main" val="1283515382"/>
              </p:ext>
            </p:extLst>
          </p:nvPr>
        </p:nvGraphicFramePr>
        <p:xfrm>
          <a:off x="2143324" y="19221159"/>
          <a:ext cx="8300202" cy="3689478"/>
        </p:xfrm>
        <a:graphic>
          <a:graphicData uri="http://schemas.openxmlformats.org/drawingml/2006/table">
            <a:tbl>
              <a:tblPr firstRow="1" bandRow="1">
                <a:tableStyleId>{5C22544A-7EE6-4342-B048-85BDC9FD1C3A}</a:tableStyleId>
              </a:tblPr>
              <a:tblGrid>
                <a:gridCol w="4150101">
                  <a:extLst>
                    <a:ext uri="{9D8B030D-6E8A-4147-A177-3AD203B41FA5}">
                      <a16:colId xmlns:a16="http://schemas.microsoft.com/office/drawing/2014/main" val="718590466"/>
                    </a:ext>
                  </a:extLst>
                </a:gridCol>
                <a:gridCol w="4150101">
                  <a:extLst>
                    <a:ext uri="{9D8B030D-6E8A-4147-A177-3AD203B41FA5}">
                      <a16:colId xmlns:a16="http://schemas.microsoft.com/office/drawing/2014/main" val="661878836"/>
                    </a:ext>
                  </a:extLst>
                </a:gridCol>
              </a:tblGrid>
              <a:tr h="789369">
                <a:tc>
                  <a:txBody>
                    <a:bodyPr/>
                    <a:lstStyle/>
                    <a:p>
                      <a:pPr algn="ctr"/>
                      <a:r>
                        <a:rPr lang="en-US" sz="3200" dirty="0"/>
                        <a:t>INCLUSION CRITERIA</a:t>
                      </a:r>
                    </a:p>
                  </a:txBody>
                  <a:tcPr marL="80010" marR="80010" marT="40005" marB="40005" anchor="ctr"/>
                </a:tc>
                <a:tc>
                  <a:txBody>
                    <a:bodyPr/>
                    <a:lstStyle/>
                    <a:p>
                      <a:pPr algn="ctr"/>
                      <a:r>
                        <a:rPr lang="en-US" sz="3200" dirty="0"/>
                        <a:t>EXCLUSION CRITERIA</a:t>
                      </a:r>
                    </a:p>
                  </a:txBody>
                  <a:tcPr marL="80010" marR="80010" marT="40005" marB="40005" anchor="ctr">
                    <a:solidFill>
                      <a:schemeClr val="accent1"/>
                    </a:solidFill>
                  </a:tcPr>
                </a:tc>
                <a:extLst>
                  <a:ext uri="{0D108BD9-81ED-4DB2-BD59-A6C34878D82A}">
                    <a16:rowId xmlns:a16="http://schemas.microsoft.com/office/drawing/2014/main" val="1859354294"/>
                  </a:ext>
                </a:extLst>
              </a:tr>
              <a:tr h="1040130">
                <a:tc>
                  <a:txBody>
                    <a:bodyPr/>
                    <a:lstStyle/>
                    <a:p>
                      <a:pPr algn="l"/>
                      <a:r>
                        <a:rPr lang="en-US" sz="3200" dirty="0"/>
                        <a:t>Age 0-9 years undergoing MRI scan</a:t>
                      </a:r>
                    </a:p>
                  </a:txBody>
                  <a:tcPr marL="80010" marR="80010" marT="40005" marB="40005" anchor="ctr"/>
                </a:tc>
                <a:tc>
                  <a:txBody>
                    <a:bodyPr/>
                    <a:lstStyle/>
                    <a:p>
                      <a:r>
                        <a:rPr lang="en-US" sz="3200" dirty="0"/>
                        <a:t>Sedated and intubated on PICU</a:t>
                      </a:r>
                    </a:p>
                  </a:txBody>
                  <a:tcPr marL="80010" marR="80010" marT="40005" marB="40005" anchor="ctr"/>
                </a:tc>
                <a:extLst>
                  <a:ext uri="{0D108BD9-81ED-4DB2-BD59-A6C34878D82A}">
                    <a16:rowId xmlns:a16="http://schemas.microsoft.com/office/drawing/2014/main" val="579802092"/>
                  </a:ext>
                </a:extLst>
              </a:tr>
              <a:tr h="789369">
                <a:tc>
                  <a:txBody>
                    <a:bodyPr/>
                    <a:lstStyle/>
                    <a:p>
                      <a:r>
                        <a:rPr lang="en-US" sz="3200" dirty="0"/>
                        <a:t>Elective and emergency</a:t>
                      </a:r>
                    </a:p>
                  </a:txBody>
                  <a:tcPr marL="80010" marR="80010" marT="40005" marB="40005" anchor="ctr"/>
                </a:tc>
                <a:tc>
                  <a:txBody>
                    <a:bodyPr/>
                    <a:lstStyle/>
                    <a:p>
                      <a:r>
                        <a:rPr lang="en-US" sz="3200" dirty="0"/>
                        <a:t>Intraoperative MRI</a:t>
                      </a:r>
                    </a:p>
                  </a:txBody>
                  <a:tcPr marL="80010" marR="80010" marT="40005" marB="40005" anchor="ctr"/>
                </a:tc>
                <a:extLst>
                  <a:ext uri="{0D108BD9-81ED-4DB2-BD59-A6C34878D82A}">
                    <a16:rowId xmlns:a16="http://schemas.microsoft.com/office/drawing/2014/main" val="1212480293"/>
                  </a:ext>
                </a:extLst>
              </a:tr>
              <a:tr h="1040130">
                <a:tc>
                  <a:txBody>
                    <a:bodyPr/>
                    <a:lstStyle/>
                    <a:p>
                      <a:r>
                        <a:rPr lang="en-US" sz="3200" dirty="0"/>
                        <a:t>Inpatient and outpatient</a:t>
                      </a:r>
                    </a:p>
                  </a:txBody>
                  <a:tcPr marL="80010" marR="80010" marT="40005" marB="40005" anchor="ctr"/>
                </a:tc>
                <a:tc>
                  <a:txBody>
                    <a:bodyPr/>
                    <a:lstStyle/>
                    <a:p>
                      <a:r>
                        <a:rPr lang="en-US" sz="3200" dirty="0"/>
                        <a:t>Postoperative MRI still under GA</a:t>
                      </a:r>
                    </a:p>
                  </a:txBody>
                  <a:tcPr marL="80010" marR="80010" marT="40005" marB="40005" anchor="ctr"/>
                </a:tc>
                <a:extLst>
                  <a:ext uri="{0D108BD9-81ED-4DB2-BD59-A6C34878D82A}">
                    <a16:rowId xmlns:a16="http://schemas.microsoft.com/office/drawing/2014/main" val="671875650"/>
                  </a:ext>
                </a:extLst>
              </a:tr>
            </a:tbl>
          </a:graphicData>
        </a:graphic>
      </p:graphicFrame>
      <p:sp>
        <p:nvSpPr>
          <p:cNvPr id="42" name="Text Placeholder 32">
            <a:extLst>
              <a:ext uri="{FF2B5EF4-FFF2-40B4-BE49-F238E27FC236}">
                <a16:creationId xmlns:a16="http://schemas.microsoft.com/office/drawing/2014/main" id="{3C5EA996-D74A-B18F-0468-F2D88A0349BB}"/>
              </a:ext>
            </a:extLst>
          </p:cNvPr>
          <p:cNvSpPr txBox="1">
            <a:spLocks/>
          </p:cNvSpPr>
          <p:nvPr/>
        </p:nvSpPr>
        <p:spPr>
          <a:xfrm>
            <a:off x="38973340" y="4069452"/>
            <a:ext cx="11723688" cy="22323783"/>
          </a:xfrm>
          <a:prstGeom prst="rect">
            <a:avLst/>
          </a:prstGeom>
        </p:spPr>
        <p:txBody>
          <a:bodyPr wrap="square" lIns="200015" tIns="200015" rIns="200015" bIns="200015" anchor="t" anchorCtr="0">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ctr"/>
            <a:r>
              <a:rPr lang="en-US" sz="4000" b="1" u="sng" dirty="0">
                <a:latin typeface="+mj-lt"/>
              </a:rPr>
              <a:t>CONCLUSIONS</a:t>
            </a:r>
          </a:p>
          <a:p>
            <a:pPr algn="ctr"/>
            <a:endParaRPr lang="en-US" sz="1000" b="1" u="sng" dirty="0">
              <a:latin typeface="+mj-lt"/>
            </a:endParaRPr>
          </a:p>
          <a:p>
            <a:pPr marL="300031" indent="-300031">
              <a:buFont typeface="Arial" pitchFamily="34" charset="0"/>
              <a:buChar char="•"/>
            </a:pPr>
            <a:r>
              <a:rPr lang="en-US" sz="3800" dirty="0">
                <a:latin typeface="+mn-lt"/>
              </a:rPr>
              <a:t>Reducing number of scans performed under GA has potential benefits for patient safety, list efficiency, bed occupancy and cost-saving.  </a:t>
            </a:r>
          </a:p>
          <a:p>
            <a:pPr marL="300031" indent="-300031">
              <a:buFont typeface="Arial" pitchFamily="34" charset="0"/>
              <a:buChar char="•"/>
            </a:pPr>
            <a:endParaRPr lang="en-US" sz="1000" dirty="0">
              <a:latin typeface="+mn-lt"/>
            </a:endParaRPr>
          </a:p>
          <a:p>
            <a:pPr marL="300031" indent="-300031">
              <a:buFont typeface="Arial" pitchFamily="34" charset="0"/>
              <a:buChar char="•"/>
            </a:pPr>
            <a:r>
              <a:rPr lang="en-US" sz="3800" dirty="0">
                <a:latin typeface="+mn-lt"/>
              </a:rPr>
              <a:t>There is need for careful patient selection and preparation to ensure this does not affect diagnostic yield.</a:t>
            </a:r>
          </a:p>
          <a:p>
            <a:endParaRPr lang="en-US" sz="1000" dirty="0">
              <a:latin typeface="+mn-lt"/>
            </a:endParaRPr>
          </a:p>
          <a:p>
            <a:pPr marL="300031" indent="-300031">
              <a:buFont typeface="Arial" pitchFamily="34" charset="0"/>
              <a:buChar char="•"/>
            </a:pPr>
            <a:r>
              <a:rPr lang="en-US" sz="3800" dirty="0">
                <a:latin typeface="+mn-lt"/>
              </a:rPr>
              <a:t>In collaboration with the cross-regional Optimising MRI Pathways for Children Working Group, future plans include:</a:t>
            </a:r>
          </a:p>
          <a:p>
            <a:pPr marL="300031" indent="-300031">
              <a:buFont typeface="Arial" pitchFamily="34" charset="0"/>
              <a:buChar char="•"/>
            </a:pPr>
            <a:endParaRPr lang="en-US" sz="1800" dirty="0">
              <a:latin typeface="+mn-lt"/>
            </a:endParaRPr>
          </a:p>
          <a:p>
            <a:pPr marL="1985877" lvl="1" indent="-500052">
              <a:buFont typeface="Wingdings" pitchFamily="2" charset="2"/>
              <a:buChar char="Ø"/>
            </a:pPr>
            <a:r>
              <a:rPr lang="en-US" sz="3800" dirty="0">
                <a:solidFill>
                  <a:srgbClr val="0575AC"/>
                </a:solidFill>
                <a:latin typeface="+mn-lt"/>
              </a:rPr>
              <a:t>Creating an online platform to share    successful practices within the region  (accessed via adjacent QR code).</a:t>
            </a:r>
          </a:p>
          <a:p>
            <a:pPr marL="500052" indent="-500052">
              <a:buFont typeface="Wingdings" pitchFamily="2" charset="2"/>
              <a:buChar char="Ø"/>
            </a:pPr>
            <a:endParaRPr lang="en-US" sz="1000" dirty="0">
              <a:solidFill>
                <a:srgbClr val="0575AC"/>
              </a:solidFill>
              <a:latin typeface="+mn-lt"/>
            </a:endParaRPr>
          </a:p>
          <a:p>
            <a:pPr marL="1985877" lvl="1" indent="-500052">
              <a:buFont typeface="Wingdings" pitchFamily="2" charset="2"/>
              <a:buChar char="Ø"/>
            </a:pPr>
            <a:r>
              <a:rPr lang="en-US" sz="3800" dirty="0">
                <a:solidFill>
                  <a:srgbClr val="0575AC"/>
                </a:solidFill>
                <a:latin typeface="+mn-lt"/>
              </a:rPr>
              <a:t>Developing regional best practice guidelines for paediatric MRI</a:t>
            </a:r>
          </a:p>
          <a:p>
            <a:pPr marL="500052" indent="-500052">
              <a:buFont typeface="Wingdings" pitchFamily="2" charset="2"/>
              <a:buChar char="Ø"/>
            </a:pPr>
            <a:endParaRPr lang="en-US" sz="1000" dirty="0">
              <a:solidFill>
                <a:srgbClr val="0575AC"/>
              </a:solidFill>
              <a:latin typeface="+mn-lt"/>
            </a:endParaRPr>
          </a:p>
          <a:p>
            <a:pPr marL="1985877" lvl="1" indent="-500052">
              <a:buFont typeface="Wingdings" pitchFamily="2" charset="2"/>
              <a:buChar char="Ø"/>
            </a:pPr>
            <a:r>
              <a:rPr lang="en-US" sz="3800" dirty="0">
                <a:solidFill>
                  <a:srgbClr val="0575AC"/>
                </a:solidFill>
                <a:latin typeface="+mn-lt"/>
              </a:rPr>
              <a:t>Supporting business proposals for radiology-based play specialists</a:t>
            </a:r>
          </a:p>
          <a:p>
            <a:pPr marL="500052" indent="-500052">
              <a:buFont typeface="Wingdings" pitchFamily="2" charset="2"/>
              <a:buChar char="Ø"/>
            </a:pPr>
            <a:endParaRPr lang="en-US" sz="1000" dirty="0">
              <a:solidFill>
                <a:srgbClr val="0575AC"/>
              </a:solidFill>
              <a:latin typeface="+mn-lt"/>
            </a:endParaRPr>
          </a:p>
          <a:p>
            <a:pPr marL="1985877" lvl="1" indent="-500052">
              <a:buFont typeface="Wingdings" pitchFamily="2" charset="2"/>
              <a:buChar char="Ø"/>
            </a:pPr>
            <a:r>
              <a:rPr lang="en-US" sz="3800" dirty="0">
                <a:solidFill>
                  <a:srgbClr val="0575AC"/>
                </a:solidFill>
                <a:latin typeface="+mn-lt"/>
              </a:rPr>
              <a:t>Undertaking ongoing audit</a:t>
            </a:r>
          </a:p>
          <a:p>
            <a:pPr marL="500052" indent="-500052">
              <a:buFont typeface="Wingdings" pitchFamily="2" charset="2"/>
              <a:buChar char="Ø"/>
            </a:pPr>
            <a:endParaRPr lang="en-US" sz="1800" dirty="0">
              <a:latin typeface="+mn-lt"/>
            </a:endParaRPr>
          </a:p>
          <a:p>
            <a:pPr algn="ctr"/>
            <a:r>
              <a:rPr lang="en-US" sz="3800" b="1" u="sng" dirty="0">
                <a:latin typeface="+mj-lt"/>
              </a:rPr>
              <a:t>ACKNOWLEDGEMENTS</a:t>
            </a:r>
          </a:p>
          <a:p>
            <a:pPr algn="ctr"/>
            <a:endParaRPr lang="en-US" sz="1000" dirty="0">
              <a:latin typeface="+mn-lt"/>
            </a:endParaRPr>
          </a:p>
          <a:p>
            <a:r>
              <a:rPr lang="en-US" sz="3800" dirty="0">
                <a:latin typeface="+mn-lt"/>
              </a:rPr>
              <a:t>With thanks to STAR for their support in carrying out this project and to Catherine Carpenter-Clawson from the SW Children in Surgery Operational Delivery Network for her encouragement and ongoing work.</a:t>
            </a:r>
          </a:p>
          <a:p>
            <a:endParaRPr lang="en-US" sz="1800" dirty="0">
              <a:latin typeface="+mn-lt"/>
            </a:endParaRPr>
          </a:p>
          <a:p>
            <a:pPr algn="ctr"/>
            <a:r>
              <a:rPr lang="en-US" sz="3800" b="1" u="sng" dirty="0">
                <a:latin typeface="+mn-lt"/>
              </a:rPr>
              <a:t>REFERENCES</a:t>
            </a:r>
          </a:p>
          <a:p>
            <a:pPr algn="ctr"/>
            <a:endParaRPr lang="en-US" sz="1000" b="1" u="sng" dirty="0">
              <a:latin typeface="+mn-lt"/>
            </a:endParaRPr>
          </a:p>
          <a:p>
            <a:pPr marL="400041" indent="-400041">
              <a:buAutoNum type="arabicPeriod"/>
            </a:pPr>
            <a:r>
              <a:rPr lang="en-US" sz="3600" dirty="0">
                <a:latin typeface="+mn-lt"/>
              </a:rPr>
              <a:t>Diagnostic Imaging Dataset Annual Statistical Releases</a:t>
            </a:r>
          </a:p>
          <a:p>
            <a:pPr marL="400041" indent="-400041">
              <a:buAutoNum type="arabicPeriod"/>
            </a:pPr>
            <a:r>
              <a:rPr lang="en-US" sz="3600" dirty="0">
                <a:latin typeface="+mn-lt"/>
              </a:rPr>
              <a:t>Healthcare Safety Investigation Branch. Undiagnosed Cardiomyopathy in a Young Person with Autism 2020 (</a:t>
            </a:r>
            <a:r>
              <a:rPr lang="en-US" sz="3600" dirty="0" err="1">
                <a:latin typeface="+mn-lt"/>
              </a:rPr>
              <a:t>bit.ly</a:t>
            </a:r>
            <a:r>
              <a:rPr lang="en-US" sz="3600" dirty="0">
                <a:latin typeface="+mn-lt"/>
              </a:rPr>
              <a:t>/3x7ODdg)</a:t>
            </a:r>
          </a:p>
          <a:p>
            <a:pPr marL="400041" indent="-400041">
              <a:buAutoNum type="arabicPeriod"/>
            </a:pPr>
            <a:r>
              <a:rPr lang="en-US" sz="3600" dirty="0">
                <a:latin typeface="+mn-lt"/>
              </a:rPr>
              <a:t>Van der Griend BG </a:t>
            </a:r>
            <a:r>
              <a:rPr lang="en-US" sz="3600" i="1" dirty="0">
                <a:latin typeface="+mn-lt"/>
              </a:rPr>
              <a:t>et al</a:t>
            </a:r>
            <a:r>
              <a:rPr lang="en-US" sz="3600" dirty="0">
                <a:latin typeface="+mn-lt"/>
              </a:rPr>
              <a:t>. Postoperative mortality in children after 101,885 anesthetics at a tertiary pediatric hospital. </a:t>
            </a:r>
            <a:r>
              <a:rPr lang="en-US" sz="3600" dirty="0" err="1">
                <a:latin typeface="+mn-lt"/>
              </a:rPr>
              <a:t>Anaesth</a:t>
            </a:r>
            <a:r>
              <a:rPr lang="en-US" sz="3600" dirty="0">
                <a:latin typeface="+mn-lt"/>
              </a:rPr>
              <a:t> </a:t>
            </a:r>
            <a:r>
              <a:rPr lang="en-US" sz="3600" dirty="0" err="1">
                <a:latin typeface="+mn-lt"/>
              </a:rPr>
              <a:t>Analg</a:t>
            </a:r>
            <a:r>
              <a:rPr lang="en-US" sz="3600" dirty="0">
                <a:latin typeface="+mn-lt"/>
              </a:rPr>
              <a:t> 2011; 112: 1440-7</a:t>
            </a:r>
          </a:p>
        </p:txBody>
      </p:sp>
      <p:pic>
        <p:nvPicPr>
          <p:cNvPr id="43" name="Picture 42">
            <a:extLst>
              <a:ext uri="{FF2B5EF4-FFF2-40B4-BE49-F238E27FC236}">
                <a16:creationId xmlns:a16="http://schemas.microsoft.com/office/drawing/2014/main" id="{FBB3B747-8BCE-3774-BC19-F91E1420F4C1}"/>
              </a:ext>
            </a:extLst>
          </p:cNvPr>
          <p:cNvPicPr>
            <a:picLocks noChangeAspect="1"/>
          </p:cNvPicPr>
          <p:nvPr/>
        </p:nvPicPr>
        <p:blipFill>
          <a:blip r:embed="rId3"/>
          <a:stretch>
            <a:fillRect/>
          </a:stretch>
        </p:blipFill>
        <p:spPr>
          <a:xfrm>
            <a:off x="48600360" y="11450572"/>
            <a:ext cx="1800325" cy="1800325"/>
          </a:xfrm>
          <a:prstGeom prst="rect">
            <a:avLst/>
          </a:prstGeom>
        </p:spPr>
      </p:pic>
      <p:pic>
        <p:nvPicPr>
          <p:cNvPr id="1028" name="Picture 4">
            <a:extLst>
              <a:ext uri="{FF2B5EF4-FFF2-40B4-BE49-F238E27FC236}">
                <a16:creationId xmlns:a16="http://schemas.microsoft.com/office/drawing/2014/main" id="{E3D245F7-BE3E-D7E5-546A-088B3A609E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6101" y="10969053"/>
            <a:ext cx="8001858" cy="49478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9" name="Picture 10">
            <a:extLst>
              <a:ext uri="{FF2B5EF4-FFF2-40B4-BE49-F238E27FC236}">
                <a16:creationId xmlns:a16="http://schemas.microsoft.com/office/drawing/2014/main" id="{00158768-381D-A344-4330-C04BE8577E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29575" y="6021238"/>
            <a:ext cx="8060281" cy="49839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F88BEF6-A1B8-8C9D-1331-1D36B4B17760}"/>
              </a:ext>
            </a:extLst>
          </p:cNvPr>
          <p:cNvSpPr/>
          <p:nvPr/>
        </p:nvSpPr>
        <p:spPr>
          <a:xfrm>
            <a:off x="15196101" y="6077958"/>
            <a:ext cx="7936801" cy="978219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2">
            <a:extLst>
              <a:ext uri="{FF2B5EF4-FFF2-40B4-BE49-F238E27FC236}">
                <a16:creationId xmlns:a16="http://schemas.microsoft.com/office/drawing/2014/main" id="{81720678-8B0F-8A4B-D36A-621D58A7E6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07375" y="16561408"/>
            <a:ext cx="8001857" cy="49478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51C89AA6-9AD1-00FB-DFBD-245FF9B17B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86719" y="21328490"/>
            <a:ext cx="8111240" cy="501510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D9EDEC6-3586-79D6-056C-6D44CB470913}"/>
              </a:ext>
            </a:extLst>
          </p:cNvPr>
          <p:cNvSpPr/>
          <p:nvPr/>
        </p:nvSpPr>
        <p:spPr>
          <a:xfrm>
            <a:off x="15129575" y="16517165"/>
            <a:ext cx="7936801" cy="978219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2DD1C54F-C582-F4DF-C30A-A3D0C6A200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69479" y="9287054"/>
            <a:ext cx="8001858" cy="494781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4" name="Picture 13" descr="Chart, bar chart&#10;&#10;Description automatically generated">
            <a:extLst>
              <a:ext uri="{FF2B5EF4-FFF2-40B4-BE49-F238E27FC236}">
                <a16:creationId xmlns:a16="http://schemas.microsoft.com/office/drawing/2014/main" id="{5E9331A1-6ABE-94BB-AE52-937D02B437C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069479" y="17970842"/>
            <a:ext cx="8001858" cy="4823342"/>
          </a:xfrm>
          <a:prstGeom prst="rect">
            <a:avLst/>
          </a:prstGeom>
          <a:ln>
            <a:solidFill>
              <a:schemeClr val="accent1"/>
            </a:solidFill>
          </a:ln>
        </p:spPr>
      </p:pic>
    </p:spTree>
    <p:extLst>
      <p:ext uri="{BB962C8B-B14F-4D97-AF65-F5344CB8AC3E}">
        <p14:creationId xmlns:p14="http://schemas.microsoft.com/office/powerpoint/2010/main" val="531086080"/>
      </p:ext>
    </p:extLst>
  </p:cSld>
  <p:clrMapOvr>
    <a:masterClrMapping/>
  </p:clrMapOvr>
</p:sld>
</file>

<file path=ppt/theme/theme1.xml><?xml version="1.0" encoding="utf-8"?>
<a:theme xmlns:a="http://schemas.openxmlformats.org/drawingml/2006/main" name="36x48-Template-V2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rifold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39E85942EA2042BB0575791D718127" ma:contentTypeVersion="16" ma:contentTypeDescription="Create a new document." ma:contentTypeScope="" ma:versionID="12ab945d2efe0ef10a297c059136f865">
  <xsd:schema xmlns:xsd="http://www.w3.org/2001/XMLSchema" xmlns:xs="http://www.w3.org/2001/XMLSchema" xmlns:p="http://schemas.microsoft.com/office/2006/metadata/properties" xmlns:ns2="ec49a593-3265-4a49-b71d-8db4c0af5911" xmlns:ns3="eef307fe-dfcd-4dc4-b0dc-232c2dad2b81" targetNamespace="http://schemas.microsoft.com/office/2006/metadata/properties" ma:root="true" ma:fieldsID="9fb502e339f467c4a23c9469629d027a" ns2:_="" ns3:_="">
    <xsd:import namespace="ec49a593-3265-4a49-b71d-8db4c0af5911"/>
    <xsd:import namespace="eef307fe-dfcd-4dc4-b0dc-232c2dad2b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49a593-3265-4a49-b71d-8db4c0af59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1edd084-375f-4d55-8c57-698fcc9f02c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f307fe-dfcd-4dc4-b0dc-232c2dad2b8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e914966-92ef-45d4-8a8f-bd5c406bf076}" ma:internalName="TaxCatchAll" ma:showField="CatchAllData" ma:web="eef307fe-dfcd-4dc4-b0dc-232c2dad2b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c49a593-3265-4a49-b71d-8db4c0af5911">
      <Terms xmlns="http://schemas.microsoft.com/office/infopath/2007/PartnerControls"/>
    </lcf76f155ced4ddcb4097134ff3c332f>
    <TaxCatchAll xmlns="eef307fe-dfcd-4dc4-b0dc-232c2dad2b81" xsi:nil="true"/>
  </documentManagement>
</p:properties>
</file>

<file path=customXml/itemProps1.xml><?xml version="1.0" encoding="utf-8"?>
<ds:datastoreItem xmlns:ds="http://schemas.openxmlformats.org/officeDocument/2006/customXml" ds:itemID="{8B1230AD-8EA3-4033-9012-FD6AC23C103E}"/>
</file>

<file path=customXml/itemProps2.xml><?xml version="1.0" encoding="utf-8"?>
<ds:datastoreItem xmlns:ds="http://schemas.openxmlformats.org/officeDocument/2006/customXml" ds:itemID="{173E2B5B-DCBE-4B4A-8D05-3FB48B2B9CEC}"/>
</file>

<file path=customXml/itemProps3.xml><?xml version="1.0" encoding="utf-8"?>
<ds:datastoreItem xmlns:ds="http://schemas.openxmlformats.org/officeDocument/2006/customXml" ds:itemID="{9EA6B070-6D3E-4847-B0CF-3BC1968BD590}"/>
</file>

<file path=docProps/app.xml><?xml version="1.0" encoding="utf-8"?>
<Properties xmlns="http://schemas.openxmlformats.org/officeDocument/2006/extended-properties" xmlns:vt="http://schemas.openxmlformats.org/officeDocument/2006/docPropsVTypes">
  <Template>36x48-Template-V2b</Template>
  <TotalTime>5979</TotalTime>
  <Words>625</Words>
  <Application>Microsoft Macintosh PowerPoint</Application>
  <PresentationFormat>Custom</PresentationFormat>
  <Paragraphs>155</Paragraphs>
  <Slides>1</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vt:i4>
      </vt:variant>
    </vt:vector>
  </HeadingPairs>
  <TitlesOfParts>
    <vt:vector size="11" baseType="lpstr">
      <vt:lpstr>Arial</vt:lpstr>
      <vt:lpstr>Arial Black</vt:lpstr>
      <vt:lpstr>Calibri</vt:lpstr>
      <vt:lpstr>Times New Roman</vt:lpstr>
      <vt:lpstr>Trebuchet MS</vt:lpstr>
      <vt:lpstr>Wingdings</vt:lpstr>
      <vt:lpstr>36x48-Template-V2b</vt:lpstr>
      <vt:lpstr>Without Quick Guides</vt:lpstr>
      <vt:lpstr>Classic 3 Columns</vt:lpstr>
      <vt:lpstr>Trifold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Rebecca Powell</cp:lastModifiedBy>
  <cp:revision>98</cp:revision>
  <cp:lastPrinted>2015-06-29T17:31:11Z</cp:lastPrinted>
  <dcterms:created xsi:type="dcterms:W3CDTF">2012-02-03T19:11:35Z</dcterms:created>
  <dcterms:modified xsi:type="dcterms:W3CDTF">2023-05-02T08:30:23Z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0x0101006F39E85942EA2042BB0575791D718127</vt:lpwstr>
  </property>
</Properties>
</file>